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  <Override PartName="/ppt/media/image10.jpeg" ContentType="image/jpeg"/>
  <Override PartName="/ppt/media/image11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800100" rtl="0" fontAlgn="auto" latinLnBrk="0" hangingPunct="0">
      <a:lnSpc>
        <a:spcPct val="100000"/>
      </a:lnSpc>
      <a:spcBef>
        <a:spcPts val="570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6C6963"/>
        </a:solidFill>
        <a:effectLst/>
        <a:uFillTx/>
        <a:latin typeface="Baskerville"/>
        <a:ea typeface="Baskerville"/>
        <a:cs typeface="Baskerville"/>
        <a:sym typeface="Baskerville"/>
      </a:defRPr>
    </a:lvl1pPr>
    <a:lvl2pPr marL="0" marR="0" indent="0" algn="l" defTabSz="800100" rtl="0" fontAlgn="auto" latinLnBrk="0" hangingPunct="0">
      <a:lnSpc>
        <a:spcPct val="100000"/>
      </a:lnSpc>
      <a:spcBef>
        <a:spcPts val="570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6C6963"/>
        </a:solidFill>
        <a:effectLst/>
        <a:uFillTx/>
        <a:latin typeface="Baskerville"/>
        <a:ea typeface="Baskerville"/>
        <a:cs typeface="Baskerville"/>
        <a:sym typeface="Baskerville"/>
      </a:defRPr>
    </a:lvl2pPr>
    <a:lvl3pPr marL="0" marR="0" indent="0" algn="l" defTabSz="800100" rtl="0" fontAlgn="auto" latinLnBrk="0" hangingPunct="0">
      <a:lnSpc>
        <a:spcPct val="100000"/>
      </a:lnSpc>
      <a:spcBef>
        <a:spcPts val="570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6C6963"/>
        </a:solidFill>
        <a:effectLst/>
        <a:uFillTx/>
        <a:latin typeface="Baskerville"/>
        <a:ea typeface="Baskerville"/>
        <a:cs typeface="Baskerville"/>
        <a:sym typeface="Baskerville"/>
      </a:defRPr>
    </a:lvl3pPr>
    <a:lvl4pPr marL="0" marR="0" indent="0" algn="l" defTabSz="800100" rtl="0" fontAlgn="auto" latinLnBrk="0" hangingPunct="0">
      <a:lnSpc>
        <a:spcPct val="100000"/>
      </a:lnSpc>
      <a:spcBef>
        <a:spcPts val="570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6C6963"/>
        </a:solidFill>
        <a:effectLst/>
        <a:uFillTx/>
        <a:latin typeface="Baskerville"/>
        <a:ea typeface="Baskerville"/>
        <a:cs typeface="Baskerville"/>
        <a:sym typeface="Baskerville"/>
      </a:defRPr>
    </a:lvl4pPr>
    <a:lvl5pPr marL="0" marR="0" indent="0" algn="l" defTabSz="800100" rtl="0" fontAlgn="auto" latinLnBrk="0" hangingPunct="0">
      <a:lnSpc>
        <a:spcPct val="100000"/>
      </a:lnSpc>
      <a:spcBef>
        <a:spcPts val="570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6C6963"/>
        </a:solidFill>
        <a:effectLst/>
        <a:uFillTx/>
        <a:latin typeface="Baskerville"/>
        <a:ea typeface="Baskerville"/>
        <a:cs typeface="Baskerville"/>
        <a:sym typeface="Baskerville"/>
      </a:defRPr>
    </a:lvl5pPr>
    <a:lvl6pPr marL="0" marR="0" indent="0" algn="l" defTabSz="800100" rtl="0" fontAlgn="auto" latinLnBrk="0" hangingPunct="0">
      <a:lnSpc>
        <a:spcPct val="100000"/>
      </a:lnSpc>
      <a:spcBef>
        <a:spcPts val="570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6C6963"/>
        </a:solidFill>
        <a:effectLst/>
        <a:uFillTx/>
        <a:latin typeface="Baskerville"/>
        <a:ea typeface="Baskerville"/>
        <a:cs typeface="Baskerville"/>
        <a:sym typeface="Baskerville"/>
      </a:defRPr>
    </a:lvl6pPr>
    <a:lvl7pPr marL="0" marR="0" indent="0" algn="l" defTabSz="800100" rtl="0" fontAlgn="auto" latinLnBrk="0" hangingPunct="0">
      <a:lnSpc>
        <a:spcPct val="100000"/>
      </a:lnSpc>
      <a:spcBef>
        <a:spcPts val="570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6C6963"/>
        </a:solidFill>
        <a:effectLst/>
        <a:uFillTx/>
        <a:latin typeface="Baskerville"/>
        <a:ea typeface="Baskerville"/>
        <a:cs typeface="Baskerville"/>
        <a:sym typeface="Baskerville"/>
      </a:defRPr>
    </a:lvl7pPr>
    <a:lvl8pPr marL="0" marR="0" indent="0" algn="l" defTabSz="800100" rtl="0" fontAlgn="auto" latinLnBrk="0" hangingPunct="0">
      <a:lnSpc>
        <a:spcPct val="100000"/>
      </a:lnSpc>
      <a:spcBef>
        <a:spcPts val="570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6C6963"/>
        </a:solidFill>
        <a:effectLst/>
        <a:uFillTx/>
        <a:latin typeface="Baskerville"/>
        <a:ea typeface="Baskerville"/>
        <a:cs typeface="Baskerville"/>
        <a:sym typeface="Baskerville"/>
      </a:defRPr>
    </a:lvl8pPr>
    <a:lvl9pPr marL="0" marR="0" indent="0" algn="l" defTabSz="800100" rtl="0" fontAlgn="auto" latinLnBrk="0" hangingPunct="0">
      <a:lnSpc>
        <a:spcPct val="100000"/>
      </a:lnSpc>
      <a:spcBef>
        <a:spcPts val="5700"/>
      </a:spcBef>
      <a:spcAft>
        <a:spcPts val="0"/>
      </a:spcAft>
      <a:buClrTx/>
      <a:buSzTx/>
      <a:buFontTx/>
      <a:buNone/>
      <a:tabLst/>
      <a:defRPr b="0" baseline="0" cap="none" i="0" spc="0" strike="noStrike" sz="5600" u="none" kumimoji="0" normalizeH="0">
        <a:ln>
          <a:noFill/>
        </a:ln>
        <a:solidFill>
          <a:srgbClr val="6C6963"/>
        </a:solidFill>
        <a:effectLst/>
        <a:uFillTx/>
        <a:latin typeface="Baskerville"/>
        <a:ea typeface="Baskerville"/>
        <a:cs typeface="Baskerville"/>
        <a:sym typeface="Baskervill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Baskerville"/>
          <a:ea typeface="Baskerville"/>
          <a:cs typeface="Baskerville"/>
        </a:font>
        <a:srgbClr val="6C6963"/>
      </a:tcTxStyle>
      <a:tcStyle>
        <a:tcBdr>
          <a:left>
            <a:ln w="12700" cap="flat">
              <a:solidFill>
                <a:srgbClr val="092C6C"/>
              </a:solidFill>
              <a:prstDash val="solid"/>
              <a:round/>
            </a:ln>
          </a:left>
          <a:right>
            <a:ln w="12700" cap="flat">
              <a:solidFill>
                <a:srgbClr val="092C6C"/>
              </a:solidFill>
              <a:prstDash val="solid"/>
              <a:round/>
            </a:ln>
          </a:right>
          <a:top>
            <a:ln w="12700" cap="flat">
              <a:solidFill>
                <a:srgbClr val="092C6C"/>
              </a:solidFill>
              <a:prstDash val="solid"/>
              <a:round/>
            </a:ln>
          </a:top>
          <a:bottom>
            <a:ln w="12700" cap="flat">
              <a:solidFill>
                <a:srgbClr val="092C6C"/>
              </a:solidFill>
              <a:prstDash val="solid"/>
              <a:round/>
            </a:ln>
          </a:bottom>
          <a:insideH>
            <a:ln w="12700" cap="flat">
              <a:solidFill>
                <a:srgbClr val="092C6C"/>
              </a:solidFill>
              <a:prstDash val="solid"/>
              <a:round/>
            </a:ln>
          </a:insideH>
          <a:insideV>
            <a:ln w="12700" cap="flat">
              <a:solidFill>
                <a:srgbClr val="092C6C"/>
              </a:solidFill>
              <a:prstDash val="solid"/>
              <a:round/>
            </a:ln>
          </a:insideV>
        </a:tcBdr>
        <a:fill>
          <a:solidFill>
            <a:srgbClr val="D0D4D5"/>
          </a:solidFill>
        </a:fill>
      </a:tcStyle>
    </a:wholeTbl>
    <a:band2H>
      <a:tcTxStyle b="def" i="def"/>
      <a:tcStyle>
        <a:tcBdr/>
        <a:fill>
          <a:solidFill>
            <a:srgbClr val="E9EBEB"/>
          </a:solidFill>
        </a:fill>
      </a:tcStyle>
    </a:band2H>
    <a:firstCol>
      <a:tcTxStyle b="on" i="off">
        <a:font>
          <a:latin typeface="Baskerville"/>
          <a:ea typeface="Baskerville"/>
          <a:cs typeface="Baskerville"/>
        </a:font>
        <a:srgbClr val="092C6C"/>
      </a:tcTxStyle>
      <a:tcStyle>
        <a:tcBdr>
          <a:left>
            <a:ln w="12700" cap="flat">
              <a:solidFill>
                <a:srgbClr val="092C6C"/>
              </a:solidFill>
              <a:prstDash val="solid"/>
              <a:round/>
            </a:ln>
          </a:left>
          <a:right>
            <a:ln w="12700" cap="flat">
              <a:solidFill>
                <a:srgbClr val="092C6C"/>
              </a:solidFill>
              <a:prstDash val="solid"/>
              <a:round/>
            </a:ln>
          </a:right>
          <a:top>
            <a:ln w="12700" cap="flat">
              <a:solidFill>
                <a:srgbClr val="092C6C"/>
              </a:solidFill>
              <a:prstDash val="solid"/>
              <a:round/>
            </a:ln>
          </a:top>
          <a:bottom>
            <a:ln w="12700" cap="flat">
              <a:solidFill>
                <a:srgbClr val="092C6C"/>
              </a:solidFill>
              <a:prstDash val="solid"/>
              <a:round/>
            </a:ln>
          </a:bottom>
          <a:insideH>
            <a:ln w="12700" cap="flat">
              <a:solidFill>
                <a:srgbClr val="092C6C"/>
              </a:solidFill>
              <a:prstDash val="solid"/>
              <a:round/>
            </a:ln>
          </a:insideH>
          <a:insideV>
            <a:ln w="12700" cap="flat">
              <a:solidFill>
                <a:srgbClr val="092C6C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Baskerville"/>
          <a:ea typeface="Baskerville"/>
          <a:cs typeface="Baskerville"/>
        </a:font>
        <a:srgbClr val="092C6C"/>
      </a:tcTxStyle>
      <a:tcStyle>
        <a:tcBdr>
          <a:left>
            <a:ln w="12700" cap="flat">
              <a:solidFill>
                <a:srgbClr val="092C6C"/>
              </a:solidFill>
              <a:prstDash val="solid"/>
              <a:round/>
            </a:ln>
          </a:left>
          <a:right>
            <a:ln w="12700" cap="flat">
              <a:solidFill>
                <a:srgbClr val="092C6C"/>
              </a:solidFill>
              <a:prstDash val="solid"/>
              <a:round/>
            </a:ln>
          </a:right>
          <a:top>
            <a:ln w="38100" cap="flat">
              <a:solidFill>
                <a:srgbClr val="092C6C"/>
              </a:solidFill>
              <a:prstDash val="solid"/>
              <a:round/>
            </a:ln>
          </a:top>
          <a:bottom>
            <a:ln w="12700" cap="flat">
              <a:solidFill>
                <a:srgbClr val="092C6C"/>
              </a:solidFill>
              <a:prstDash val="solid"/>
              <a:round/>
            </a:ln>
          </a:bottom>
          <a:insideH>
            <a:ln w="12700" cap="flat">
              <a:solidFill>
                <a:srgbClr val="092C6C"/>
              </a:solidFill>
              <a:prstDash val="solid"/>
              <a:round/>
            </a:ln>
          </a:insideH>
          <a:insideV>
            <a:ln w="12700" cap="flat">
              <a:solidFill>
                <a:srgbClr val="092C6C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Baskerville"/>
          <a:ea typeface="Baskerville"/>
          <a:cs typeface="Baskerville"/>
        </a:font>
        <a:srgbClr val="092C6C"/>
      </a:tcTxStyle>
      <a:tcStyle>
        <a:tcBdr>
          <a:left>
            <a:ln w="12700" cap="flat">
              <a:solidFill>
                <a:srgbClr val="092C6C"/>
              </a:solidFill>
              <a:prstDash val="solid"/>
              <a:round/>
            </a:ln>
          </a:left>
          <a:right>
            <a:ln w="12700" cap="flat">
              <a:solidFill>
                <a:srgbClr val="092C6C"/>
              </a:solidFill>
              <a:prstDash val="solid"/>
              <a:round/>
            </a:ln>
          </a:right>
          <a:top>
            <a:ln w="12700" cap="flat">
              <a:solidFill>
                <a:srgbClr val="092C6C"/>
              </a:solidFill>
              <a:prstDash val="solid"/>
              <a:round/>
            </a:ln>
          </a:top>
          <a:bottom>
            <a:ln w="38100" cap="flat">
              <a:solidFill>
                <a:srgbClr val="092C6C"/>
              </a:solidFill>
              <a:prstDash val="solid"/>
              <a:round/>
            </a:ln>
          </a:bottom>
          <a:insideH>
            <a:ln w="12700" cap="flat">
              <a:solidFill>
                <a:srgbClr val="092C6C"/>
              </a:solidFill>
              <a:prstDash val="solid"/>
              <a:round/>
            </a:ln>
          </a:insideH>
          <a:insideV>
            <a:ln w="12700" cap="flat">
              <a:solidFill>
                <a:srgbClr val="092C6C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Baskerville"/>
          <a:ea typeface="Baskerville"/>
          <a:cs typeface="Baskerville"/>
        </a:font>
        <a:srgbClr val="6C6963"/>
      </a:tcTxStyle>
      <a:tcStyle>
        <a:tcBdr>
          <a:left>
            <a:ln w="12700" cap="flat">
              <a:solidFill>
                <a:srgbClr val="092C6C"/>
              </a:solidFill>
              <a:prstDash val="solid"/>
              <a:round/>
            </a:ln>
          </a:left>
          <a:right>
            <a:ln w="12700" cap="flat">
              <a:solidFill>
                <a:srgbClr val="092C6C"/>
              </a:solidFill>
              <a:prstDash val="solid"/>
              <a:round/>
            </a:ln>
          </a:right>
          <a:top>
            <a:ln w="12700" cap="flat">
              <a:solidFill>
                <a:srgbClr val="092C6C"/>
              </a:solidFill>
              <a:prstDash val="solid"/>
              <a:round/>
            </a:ln>
          </a:top>
          <a:bottom>
            <a:ln w="12700" cap="flat">
              <a:solidFill>
                <a:srgbClr val="092C6C"/>
              </a:solidFill>
              <a:prstDash val="solid"/>
              <a:round/>
            </a:ln>
          </a:bottom>
          <a:insideH>
            <a:ln w="12700" cap="flat">
              <a:solidFill>
                <a:srgbClr val="092C6C"/>
              </a:solidFill>
              <a:prstDash val="solid"/>
              <a:round/>
            </a:ln>
          </a:insideH>
          <a:insideV>
            <a:ln w="12700" cap="flat">
              <a:solidFill>
                <a:srgbClr val="092C6C"/>
              </a:solidFill>
              <a:prstDash val="solid"/>
              <a:round/>
            </a:ln>
          </a:insideV>
        </a:tcBdr>
        <a:fill>
          <a:solidFill>
            <a:srgbClr val="ECDCCD"/>
          </a:solidFill>
        </a:fill>
      </a:tcStyle>
    </a:wholeTbl>
    <a:band2H>
      <a:tcTxStyle b="def" i="def"/>
      <a:tcStyle>
        <a:tcBdr/>
        <a:fill>
          <a:solidFill>
            <a:srgbClr val="F6EEE8"/>
          </a:solidFill>
        </a:fill>
      </a:tcStyle>
    </a:band2H>
    <a:firstCol>
      <a:tcTxStyle b="on" i="off">
        <a:font>
          <a:latin typeface="Baskerville"/>
          <a:ea typeface="Baskerville"/>
          <a:cs typeface="Baskerville"/>
        </a:font>
        <a:srgbClr val="092C6C"/>
      </a:tcTxStyle>
      <a:tcStyle>
        <a:tcBdr>
          <a:left>
            <a:ln w="12700" cap="flat">
              <a:solidFill>
                <a:srgbClr val="092C6C"/>
              </a:solidFill>
              <a:prstDash val="solid"/>
              <a:round/>
            </a:ln>
          </a:left>
          <a:right>
            <a:ln w="12700" cap="flat">
              <a:solidFill>
                <a:srgbClr val="092C6C"/>
              </a:solidFill>
              <a:prstDash val="solid"/>
              <a:round/>
            </a:ln>
          </a:right>
          <a:top>
            <a:ln w="12700" cap="flat">
              <a:solidFill>
                <a:srgbClr val="092C6C"/>
              </a:solidFill>
              <a:prstDash val="solid"/>
              <a:round/>
            </a:ln>
          </a:top>
          <a:bottom>
            <a:ln w="12700" cap="flat">
              <a:solidFill>
                <a:srgbClr val="092C6C"/>
              </a:solidFill>
              <a:prstDash val="solid"/>
              <a:round/>
            </a:ln>
          </a:bottom>
          <a:insideH>
            <a:ln w="12700" cap="flat">
              <a:solidFill>
                <a:srgbClr val="092C6C"/>
              </a:solidFill>
              <a:prstDash val="solid"/>
              <a:round/>
            </a:ln>
          </a:insideH>
          <a:insideV>
            <a:ln w="12700" cap="flat">
              <a:solidFill>
                <a:srgbClr val="092C6C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Baskerville"/>
          <a:ea typeface="Baskerville"/>
          <a:cs typeface="Baskerville"/>
        </a:font>
        <a:srgbClr val="092C6C"/>
      </a:tcTxStyle>
      <a:tcStyle>
        <a:tcBdr>
          <a:left>
            <a:ln w="12700" cap="flat">
              <a:solidFill>
                <a:srgbClr val="092C6C"/>
              </a:solidFill>
              <a:prstDash val="solid"/>
              <a:round/>
            </a:ln>
          </a:left>
          <a:right>
            <a:ln w="12700" cap="flat">
              <a:solidFill>
                <a:srgbClr val="092C6C"/>
              </a:solidFill>
              <a:prstDash val="solid"/>
              <a:round/>
            </a:ln>
          </a:right>
          <a:top>
            <a:ln w="38100" cap="flat">
              <a:solidFill>
                <a:srgbClr val="092C6C"/>
              </a:solidFill>
              <a:prstDash val="solid"/>
              <a:round/>
            </a:ln>
          </a:top>
          <a:bottom>
            <a:ln w="12700" cap="flat">
              <a:solidFill>
                <a:srgbClr val="092C6C"/>
              </a:solidFill>
              <a:prstDash val="solid"/>
              <a:round/>
            </a:ln>
          </a:bottom>
          <a:insideH>
            <a:ln w="12700" cap="flat">
              <a:solidFill>
                <a:srgbClr val="092C6C"/>
              </a:solidFill>
              <a:prstDash val="solid"/>
              <a:round/>
            </a:ln>
          </a:insideH>
          <a:insideV>
            <a:ln w="12700" cap="flat">
              <a:solidFill>
                <a:srgbClr val="092C6C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Baskerville"/>
          <a:ea typeface="Baskerville"/>
          <a:cs typeface="Baskerville"/>
        </a:font>
        <a:srgbClr val="092C6C"/>
      </a:tcTxStyle>
      <a:tcStyle>
        <a:tcBdr>
          <a:left>
            <a:ln w="12700" cap="flat">
              <a:solidFill>
                <a:srgbClr val="092C6C"/>
              </a:solidFill>
              <a:prstDash val="solid"/>
              <a:round/>
            </a:ln>
          </a:left>
          <a:right>
            <a:ln w="12700" cap="flat">
              <a:solidFill>
                <a:srgbClr val="092C6C"/>
              </a:solidFill>
              <a:prstDash val="solid"/>
              <a:round/>
            </a:ln>
          </a:right>
          <a:top>
            <a:ln w="12700" cap="flat">
              <a:solidFill>
                <a:srgbClr val="092C6C"/>
              </a:solidFill>
              <a:prstDash val="solid"/>
              <a:round/>
            </a:ln>
          </a:top>
          <a:bottom>
            <a:ln w="38100" cap="flat">
              <a:solidFill>
                <a:srgbClr val="092C6C"/>
              </a:solidFill>
              <a:prstDash val="solid"/>
              <a:round/>
            </a:ln>
          </a:bottom>
          <a:insideH>
            <a:ln w="12700" cap="flat">
              <a:solidFill>
                <a:srgbClr val="092C6C"/>
              </a:solidFill>
              <a:prstDash val="solid"/>
              <a:round/>
            </a:ln>
          </a:insideH>
          <a:insideV>
            <a:ln w="12700" cap="flat">
              <a:solidFill>
                <a:srgbClr val="092C6C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Baskerville"/>
          <a:ea typeface="Baskerville"/>
          <a:cs typeface="Baskerville"/>
        </a:font>
        <a:srgbClr val="6C6963"/>
      </a:tcTxStyle>
      <a:tcStyle>
        <a:tcBdr>
          <a:left>
            <a:ln w="12700" cap="flat">
              <a:solidFill>
                <a:srgbClr val="092C6C"/>
              </a:solidFill>
              <a:prstDash val="solid"/>
              <a:round/>
            </a:ln>
          </a:left>
          <a:right>
            <a:ln w="12700" cap="flat">
              <a:solidFill>
                <a:srgbClr val="092C6C"/>
              </a:solidFill>
              <a:prstDash val="solid"/>
              <a:round/>
            </a:ln>
          </a:right>
          <a:top>
            <a:ln w="12700" cap="flat">
              <a:solidFill>
                <a:srgbClr val="092C6C"/>
              </a:solidFill>
              <a:prstDash val="solid"/>
              <a:round/>
            </a:ln>
          </a:top>
          <a:bottom>
            <a:ln w="12700" cap="flat">
              <a:solidFill>
                <a:srgbClr val="092C6C"/>
              </a:solidFill>
              <a:prstDash val="solid"/>
              <a:round/>
            </a:ln>
          </a:bottom>
          <a:insideH>
            <a:ln w="12700" cap="flat">
              <a:solidFill>
                <a:srgbClr val="092C6C"/>
              </a:solidFill>
              <a:prstDash val="solid"/>
              <a:round/>
            </a:ln>
          </a:insideH>
          <a:insideV>
            <a:ln w="12700" cap="flat">
              <a:solidFill>
                <a:srgbClr val="092C6C"/>
              </a:solidFill>
              <a:prstDash val="solid"/>
              <a:round/>
            </a:ln>
          </a:insideV>
        </a:tcBdr>
        <a:fill>
          <a:solidFill>
            <a:srgbClr val="D8CFD0"/>
          </a:solidFill>
        </a:fill>
      </a:tcStyle>
    </a:wholeTbl>
    <a:band2H>
      <a:tcTxStyle b="def" i="def"/>
      <a:tcStyle>
        <a:tcBdr/>
        <a:fill>
          <a:solidFill>
            <a:srgbClr val="ECE9E9"/>
          </a:solidFill>
        </a:fill>
      </a:tcStyle>
    </a:band2H>
    <a:firstCol>
      <a:tcTxStyle b="on" i="off">
        <a:font>
          <a:latin typeface="Baskerville"/>
          <a:ea typeface="Baskerville"/>
          <a:cs typeface="Baskerville"/>
        </a:font>
        <a:srgbClr val="092C6C"/>
      </a:tcTxStyle>
      <a:tcStyle>
        <a:tcBdr>
          <a:left>
            <a:ln w="12700" cap="flat">
              <a:solidFill>
                <a:srgbClr val="092C6C"/>
              </a:solidFill>
              <a:prstDash val="solid"/>
              <a:round/>
            </a:ln>
          </a:left>
          <a:right>
            <a:ln w="12700" cap="flat">
              <a:solidFill>
                <a:srgbClr val="092C6C"/>
              </a:solidFill>
              <a:prstDash val="solid"/>
              <a:round/>
            </a:ln>
          </a:right>
          <a:top>
            <a:ln w="12700" cap="flat">
              <a:solidFill>
                <a:srgbClr val="092C6C"/>
              </a:solidFill>
              <a:prstDash val="solid"/>
              <a:round/>
            </a:ln>
          </a:top>
          <a:bottom>
            <a:ln w="12700" cap="flat">
              <a:solidFill>
                <a:srgbClr val="092C6C"/>
              </a:solidFill>
              <a:prstDash val="solid"/>
              <a:round/>
            </a:ln>
          </a:bottom>
          <a:insideH>
            <a:ln w="12700" cap="flat">
              <a:solidFill>
                <a:srgbClr val="092C6C"/>
              </a:solidFill>
              <a:prstDash val="solid"/>
              <a:round/>
            </a:ln>
          </a:insideH>
          <a:insideV>
            <a:ln w="12700" cap="flat">
              <a:solidFill>
                <a:srgbClr val="092C6C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Baskerville"/>
          <a:ea typeface="Baskerville"/>
          <a:cs typeface="Baskerville"/>
        </a:font>
        <a:srgbClr val="092C6C"/>
      </a:tcTxStyle>
      <a:tcStyle>
        <a:tcBdr>
          <a:left>
            <a:ln w="12700" cap="flat">
              <a:solidFill>
                <a:srgbClr val="092C6C"/>
              </a:solidFill>
              <a:prstDash val="solid"/>
              <a:round/>
            </a:ln>
          </a:left>
          <a:right>
            <a:ln w="12700" cap="flat">
              <a:solidFill>
                <a:srgbClr val="092C6C"/>
              </a:solidFill>
              <a:prstDash val="solid"/>
              <a:round/>
            </a:ln>
          </a:right>
          <a:top>
            <a:ln w="38100" cap="flat">
              <a:solidFill>
                <a:srgbClr val="092C6C"/>
              </a:solidFill>
              <a:prstDash val="solid"/>
              <a:round/>
            </a:ln>
          </a:top>
          <a:bottom>
            <a:ln w="12700" cap="flat">
              <a:solidFill>
                <a:srgbClr val="092C6C"/>
              </a:solidFill>
              <a:prstDash val="solid"/>
              <a:round/>
            </a:ln>
          </a:bottom>
          <a:insideH>
            <a:ln w="12700" cap="flat">
              <a:solidFill>
                <a:srgbClr val="092C6C"/>
              </a:solidFill>
              <a:prstDash val="solid"/>
              <a:round/>
            </a:ln>
          </a:insideH>
          <a:insideV>
            <a:ln w="12700" cap="flat">
              <a:solidFill>
                <a:srgbClr val="092C6C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Baskerville"/>
          <a:ea typeface="Baskerville"/>
          <a:cs typeface="Baskerville"/>
        </a:font>
        <a:srgbClr val="092C6C"/>
      </a:tcTxStyle>
      <a:tcStyle>
        <a:tcBdr>
          <a:left>
            <a:ln w="12700" cap="flat">
              <a:solidFill>
                <a:srgbClr val="092C6C"/>
              </a:solidFill>
              <a:prstDash val="solid"/>
              <a:round/>
            </a:ln>
          </a:left>
          <a:right>
            <a:ln w="12700" cap="flat">
              <a:solidFill>
                <a:srgbClr val="092C6C"/>
              </a:solidFill>
              <a:prstDash val="solid"/>
              <a:round/>
            </a:ln>
          </a:right>
          <a:top>
            <a:ln w="12700" cap="flat">
              <a:solidFill>
                <a:srgbClr val="092C6C"/>
              </a:solidFill>
              <a:prstDash val="solid"/>
              <a:round/>
            </a:ln>
          </a:top>
          <a:bottom>
            <a:ln w="38100" cap="flat">
              <a:solidFill>
                <a:srgbClr val="092C6C"/>
              </a:solidFill>
              <a:prstDash val="solid"/>
              <a:round/>
            </a:ln>
          </a:bottom>
          <a:insideH>
            <a:ln w="12700" cap="flat">
              <a:solidFill>
                <a:srgbClr val="092C6C"/>
              </a:solidFill>
              <a:prstDash val="solid"/>
              <a:round/>
            </a:ln>
          </a:insideH>
          <a:insideV>
            <a:ln w="12700" cap="flat">
              <a:solidFill>
                <a:srgbClr val="092C6C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Baskerville"/>
          <a:ea typeface="Baskerville"/>
          <a:cs typeface="Baskerville"/>
        </a:font>
        <a:srgbClr val="6C696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AEAEA"/>
          </a:solidFill>
        </a:fill>
      </a:tcStyle>
    </a:wholeTbl>
    <a:band2H>
      <a:tcTxStyle b="def" i="def"/>
      <a:tcStyle>
        <a:tcBdr/>
        <a:fill>
          <a:solidFill>
            <a:srgbClr val="092C6C"/>
          </a:solidFill>
        </a:fill>
      </a:tcStyle>
    </a:band2H>
    <a:firstCol>
      <a:tcTxStyle b="on" i="off">
        <a:font>
          <a:latin typeface="Baskerville"/>
          <a:ea typeface="Baskerville"/>
          <a:cs typeface="Baskerville"/>
        </a:font>
        <a:srgbClr val="092C6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Baskerville"/>
          <a:ea typeface="Baskerville"/>
          <a:cs typeface="Baskerville"/>
        </a:font>
        <a:srgbClr val="6C696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6C6963"/>
              </a:solidFill>
              <a:prstDash val="solid"/>
              <a:round/>
            </a:ln>
          </a:top>
          <a:bottom>
            <a:ln w="25400" cap="flat">
              <a:solidFill>
                <a:srgbClr val="6C6963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92C6C"/>
          </a:solidFill>
        </a:fill>
      </a:tcStyle>
    </a:lastRow>
    <a:firstRow>
      <a:tcTxStyle b="on" i="off">
        <a:font>
          <a:latin typeface="Baskerville"/>
          <a:ea typeface="Baskerville"/>
          <a:cs typeface="Baskerville"/>
        </a:font>
        <a:srgbClr val="092C6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6C6963"/>
              </a:solidFill>
              <a:prstDash val="solid"/>
              <a:round/>
            </a:ln>
          </a:top>
          <a:bottom>
            <a:ln w="25400" cap="flat">
              <a:solidFill>
                <a:srgbClr val="6C6963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Baskerville"/>
          <a:ea typeface="Baskerville"/>
          <a:cs typeface="Baskerville"/>
        </a:font>
        <a:srgbClr val="6C6963"/>
      </a:tcTxStyle>
      <a:tcStyle>
        <a:tcBdr>
          <a:left>
            <a:ln w="12700" cap="flat">
              <a:solidFill>
                <a:srgbClr val="092C6C"/>
              </a:solidFill>
              <a:prstDash val="solid"/>
              <a:round/>
            </a:ln>
          </a:left>
          <a:right>
            <a:ln w="12700" cap="flat">
              <a:solidFill>
                <a:srgbClr val="092C6C"/>
              </a:solidFill>
              <a:prstDash val="solid"/>
              <a:round/>
            </a:ln>
          </a:right>
          <a:top>
            <a:ln w="12700" cap="flat">
              <a:solidFill>
                <a:srgbClr val="092C6C"/>
              </a:solidFill>
              <a:prstDash val="solid"/>
              <a:round/>
            </a:ln>
          </a:top>
          <a:bottom>
            <a:ln w="12700" cap="flat">
              <a:solidFill>
                <a:srgbClr val="092C6C"/>
              </a:solidFill>
              <a:prstDash val="solid"/>
              <a:round/>
            </a:ln>
          </a:bottom>
          <a:insideH>
            <a:ln w="12700" cap="flat">
              <a:solidFill>
                <a:srgbClr val="092C6C"/>
              </a:solidFill>
              <a:prstDash val="solid"/>
              <a:round/>
            </a:ln>
          </a:insideH>
          <a:insideV>
            <a:ln w="12700" cap="flat">
              <a:solidFill>
                <a:srgbClr val="092C6C"/>
              </a:solidFill>
              <a:prstDash val="solid"/>
              <a:round/>
            </a:ln>
          </a:insideV>
        </a:tcBdr>
        <a:fill>
          <a:solidFill>
            <a:srgbClr val="D3D3D2"/>
          </a:solidFill>
        </a:fill>
      </a:tcStyle>
    </a:wholeTbl>
    <a:band2H>
      <a:tcTxStyle b="def" i="def"/>
      <a:tcStyle>
        <a:tcBdr/>
        <a:fill>
          <a:solidFill>
            <a:srgbClr val="EAEAEA"/>
          </a:solidFill>
        </a:fill>
      </a:tcStyle>
    </a:band2H>
    <a:firstCol>
      <a:tcTxStyle b="on" i="off">
        <a:font>
          <a:latin typeface="Baskerville"/>
          <a:ea typeface="Baskerville"/>
          <a:cs typeface="Baskerville"/>
        </a:font>
        <a:srgbClr val="092C6C"/>
      </a:tcTxStyle>
      <a:tcStyle>
        <a:tcBdr>
          <a:left>
            <a:ln w="12700" cap="flat">
              <a:solidFill>
                <a:srgbClr val="092C6C"/>
              </a:solidFill>
              <a:prstDash val="solid"/>
              <a:round/>
            </a:ln>
          </a:left>
          <a:right>
            <a:ln w="12700" cap="flat">
              <a:solidFill>
                <a:srgbClr val="092C6C"/>
              </a:solidFill>
              <a:prstDash val="solid"/>
              <a:round/>
            </a:ln>
          </a:right>
          <a:top>
            <a:ln w="12700" cap="flat">
              <a:solidFill>
                <a:srgbClr val="092C6C"/>
              </a:solidFill>
              <a:prstDash val="solid"/>
              <a:round/>
            </a:ln>
          </a:top>
          <a:bottom>
            <a:ln w="12700" cap="flat">
              <a:solidFill>
                <a:srgbClr val="092C6C"/>
              </a:solidFill>
              <a:prstDash val="solid"/>
              <a:round/>
            </a:ln>
          </a:bottom>
          <a:insideH>
            <a:ln w="12700" cap="flat">
              <a:solidFill>
                <a:srgbClr val="092C6C"/>
              </a:solidFill>
              <a:prstDash val="solid"/>
              <a:round/>
            </a:ln>
          </a:insideH>
          <a:insideV>
            <a:ln w="12700" cap="flat">
              <a:solidFill>
                <a:srgbClr val="092C6C"/>
              </a:solidFill>
              <a:prstDash val="solid"/>
              <a:round/>
            </a:ln>
          </a:insideV>
        </a:tcBdr>
        <a:fill>
          <a:solidFill>
            <a:srgbClr val="6C6963"/>
          </a:solidFill>
        </a:fill>
      </a:tcStyle>
    </a:firstCol>
    <a:lastRow>
      <a:tcTxStyle b="on" i="off">
        <a:font>
          <a:latin typeface="Baskerville"/>
          <a:ea typeface="Baskerville"/>
          <a:cs typeface="Baskerville"/>
        </a:font>
        <a:srgbClr val="092C6C"/>
      </a:tcTxStyle>
      <a:tcStyle>
        <a:tcBdr>
          <a:left>
            <a:ln w="12700" cap="flat">
              <a:solidFill>
                <a:srgbClr val="092C6C"/>
              </a:solidFill>
              <a:prstDash val="solid"/>
              <a:round/>
            </a:ln>
          </a:left>
          <a:right>
            <a:ln w="12700" cap="flat">
              <a:solidFill>
                <a:srgbClr val="092C6C"/>
              </a:solidFill>
              <a:prstDash val="solid"/>
              <a:round/>
            </a:ln>
          </a:right>
          <a:top>
            <a:ln w="38100" cap="flat">
              <a:solidFill>
                <a:srgbClr val="092C6C"/>
              </a:solidFill>
              <a:prstDash val="solid"/>
              <a:round/>
            </a:ln>
          </a:top>
          <a:bottom>
            <a:ln w="12700" cap="flat">
              <a:solidFill>
                <a:srgbClr val="092C6C"/>
              </a:solidFill>
              <a:prstDash val="solid"/>
              <a:round/>
            </a:ln>
          </a:bottom>
          <a:insideH>
            <a:ln w="12700" cap="flat">
              <a:solidFill>
                <a:srgbClr val="092C6C"/>
              </a:solidFill>
              <a:prstDash val="solid"/>
              <a:round/>
            </a:ln>
          </a:insideH>
          <a:insideV>
            <a:ln w="12700" cap="flat">
              <a:solidFill>
                <a:srgbClr val="092C6C"/>
              </a:solidFill>
              <a:prstDash val="solid"/>
              <a:round/>
            </a:ln>
          </a:insideV>
        </a:tcBdr>
        <a:fill>
          <a:solidFill>
            <a:srgbClr val="6C6963"/>
          </a:solidFill>
        </a:fill>
      </a:tcStyle>
    </a:lastRow>
    <a:firstRow>
      <a:tcTxStyle b="on" i="off">
        <a:font>
          <a:latin typeface="Baskerville"/>
          <a:ea typeface="Baskerville"/>
          <a:cs typeface="Baskerville"/>
        </a:font>
        <a:srgbClr val="092C6C"/>
      </a:tcTxStyle>
      <a:tcStyle>
        <a:tcBdr>
          <a:left>
            <a:ln w="12700" cap="flat">
              <a:solidFill>
                <a:srgbClr val="092C6C"/>
              </a:solidFill>
              <a:prstDash val="solid"/>
              <a:round/>
            </a:ln>
          </a:left>
          <a:right>
            <a:ln w="12700" cap="flat">
              <a:solidFill>
                <a:srgbClr val="092C6C"/>
              </a:solidFill>
              <a:prstDash val="solid"/>
              <a:round/>
            </a:ln>
          </a:right>
          <a:top>
            <a:ln w="12700" cap="flat">
              <a:solidFill>
                <a:srgbClr val="092C6C"/>
              </a:solidFill>
              <a:prstDash val="solid"/>
              <a:round/>
            </a:ln>
          </a:top>
          <a:bottom>
            <a:ln w="38100" cap="flat">
              <a:solidFill>
                <a:srgbClr val="092C6C"/>
              </a:solidFill>
              <a:prstDash val="solid"/>
              <a:round/>
            </a:ln>
          </a:bottom>
          <a:insideH>
            <a:ln w="12700" cap="flat">
              <a:solidFill>
                <a:srgbClr val="092C6C"/>
              </a:solidFill>
              <a:prstDash val="solid"/>
              <a:round/>
            </a:ln>
          </a:insideH>
          <a:insideV>
            <a:ln w="12700" cap="flat">
              <a:solidFill>
                <a:srgbClr val="092C6C"/>
              </a:solidFill>
              <a:prstDash val="solid"/>
              <a:round/>
            </a:ln>
          </a:insideV>
        </a:tcBdr>
        <a:fill>
          <a:solidFill>
            <a:srgbClr val="6C6963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Baskerville"/>
          <a:ea typeface="Baskerville"/>
          <a:cs typeface="Baskerville"/>
        </a:font>
        <a:srgbClr val="6C6963"/>
      </a:tcTxStyle>
      <a:tcStyle>
        <a:tcBdr>
          <a:left>
            <a:ln w="12700" cap="flat">
              <a:solidFill>
                <a:srgbClr val="6C6963"/>
              </a:solidFill>
              <a:prstDash val="solid"/>
              <a:round/>
            </a:ln>
          </a:left>
          <a:right>
            <a:ln w="12700" cap="flat">
              <a:solidFill>
                <a:srgbClr val="6C6963"/>
              </a:solidFill>
              <a:prstDash val="solid"/>
              <a:round/>
            </a:ln>
          </a:right>
          <a:top>
            <a:ln w="12700" cap="flat">
              <a:solidFill>
                <a:srgbClr val="6C6963"/>
              </a:solidFill>
              <a:prstDash val="solid"/>
              <a:round/>
            </a:ln>
          </a:top>
          <a:bottom>
            <a:ln w="12700" cap="flat">
              <a:solidFill>
                <a:srgbClr val="6C6963"/>
              </a:solidFill>
              <a:prstDash val="solid"/>
              <a:round/>
            </a:ln>
          </a:bottom>
          <a:insideH>
            <a:ln w="12700" cap="flat">
              <a:solidFill>
                <a:srgbClr val="6C6963"/>
              </a:solidFill>
              <a:prstDash val="solid"/>
              <a:round/>
            </a:ln>
          </a:insideH>
          <a:insideV>
            <a:ln w="12700" cap="flat">
              <a:solidFill>
                <a:srgbClr val="6C6963"/>
              </a:solidFill>
              <a:prstDash val="solid"/>
              <a:round/>
            </a:ln>
          </a:insideV>
        </a:tcBdr>
        <a:fill>
          <a:solidFill>
            <a:srgbClr val="6C6963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Baskerville"/>
          <a:ea typeface="Baskerville"/>
          <a:cs typeface="Baskerville"/>
        </a:font>
        <a:srgbClr val="6C6963"/>
      </a:tcTxStyle>
      <a:tcStyle>
        <a:tcBdr>
          <a:left>
            <a:ln w="12700" cap="flat">
              <a:solidFill>
                <a:srgbClr val="6C6963"/>
              </a:solidFill>
              <a:prstDash val="solid"/>
              <a:round/>
            </a:ln>
          </a:left>
          <a:right>
            <a:ln w="12700" cap="flat">
              <a:solidFill>
                <a:srgbClr val="6C6963"/>
              </a:solidFill>
              <a:prstDash val="solid"/>
              <a:round/>
            </a:ln>
          </a:right>
          <a:top>
            <a:ln w="12700" cap="flat">
              <a:solidFill>
                <a:srgbClr val="6C6963"/>
              </a:solidFill>
              <a:prstDash val="solid"/>
              <a:round/>
            </a:ln>
          </a:top>
          <a:bottom>
            <a:ln w="12700" cap="flat">
              <a:solidFill>
                <a:srgbClr val="6C6963"/>
              </a:solidFill>
              <a:prstDash val="solid"/>
              <a:round/>
            </a:ln>
          </a:bottom>
          <a:insideH>
            <a:ln w="12700" cap="flat">
              <a:solidFill>
                <a:srgbClr val="6C6963"/>
              </a:solidFill>
              <a:prstDash val="solid"/>
              <a:round/>
            </a:ln>
          </a:insideH>
          <a:insideV>
            <a:ln w="12700" cap="flat">
              <a:solidFill>
                <a:srgbClr val="6C6963"/>
              </a:solidFill>
              <a:prstDash val="solid"/>
              <a:round/>
            </a:ln>
          </a:insideV>
        </a:tcBdr>
        <a:fill>
          <a:solidFill>
            <a:srgbClr val="6C6963">
              <a:alpha val="20000"/>
            </a:srgbClr>
          </a:solidFill>
        </a:fill>
      </a:tcStyle>
    </a:firstCol>
    <a:lastRow>
      <a:tcTxStyle b="on" i="off">
        <a:font>
          <a:latin typeface="Baskerville"/>
          <a:ea typeface="Baskerville"/>
          <a:cs typeface="Baskerville"/>
        </a:font>
        <a:srgbClr val="6C6963"/>
      </a:tcTxStyle>
      <a:tcStyle>
        <a:tcBdr>
          <a:left>
            <a:ln w="12700" cap="flat">
              <a:solidFill>
                <a:srgbClr val="6C6963"/>
              </a:solidFill>
              <a:prstDash val="solid"/>
              <a:round/>
            </a:ln>
          </a:left>
          <a:right>
            <a:ln w="12700" cap="flat">
              <a:solidFill>
                <a:srgbClr val="6C6963"/>
              </a:solidFill>
              <a:prstDash val="solid"/>
              <a:round/>
            </a:ln>
          </a:right>
          <a:top>
            <a:ln w="50800" cap="flat">
              <a:solidFill>
                <a:srgbClr val="6C6963"/>
              </a:solidFill>
              <a:prstDash val="solid"/>
              <a:round/>
            </a:ln>
          </a:top>
          <a:bottom>
            <a:ln w="12700" cap="flat">
              <a:solidFill>
                <a:srgbClr val="6C6963"/>
              </a:solidFill>
              <a:prstDash val="solid"/>
              <a:round/>
            </a:ln>
          </a:bottom>
          <a:insideH>
            <a:ln w="12700" cap="flat">
              <a:solidFill>
                <a:srgbClr val="6C6963"/>
              </a:solidFill>
              <a:prstDash val="solid"/>
              <a:round/>
            </a:ln>
          </a:insideH>
          <a:insideV>
            <a:ln w="12700" cap="flat">
              <a:solidFill>
                <a:srgbClr val="6C6963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>
          <a:latin typeface="Baskerville"/>
          <a:ea typeface="Baskerville"/>
          <a:cs typeface="Baskerville"/>
        </a:font>
        <a:srgbClr val="6C6963"/>
      </a:tcTxStyle>
      <a:tcStyle>
        <a:tcBdr>
          <a:left>
            <a:ln w="12700" cap="flat">
              <a:solidFill>
                <a:srgbClr val="6C6963"/>
              </a:solidFill>
              <a:prstDash val="solid"/>
              <a:round/>
            </a:ln>
          </a:left>
          <a:right>
            <a:ln w="12700" cap="flat">
              <a:solidFill>
                <a:srgbClr val="6C6963"/>
              </a:solidFill>
              <a:prstDash val="solid"/>
              <a:round/>
            </a:ln>
          </a:right>
          <a:top>
            <a:ln w="12700" cap="flat">
              <a:solidFill>
                <a:srgbClr val="6C6963"/>
              </a:solidFill>
              <a:prstDash val="solid"/>
              <a:round/>
            </a:ln>
          </a:top>
          <a:bottom>
            <a:ln w="25400" cap="flat">
              <a:solidFill>
                <a:srgbClr val="6C6963"/>
              </a:solidFill>
              <a:prstDash val="solid"/>
              <a:round/>
            </a:ln>
          </a:bottom>
          <a:insideH>
            <a:ln w="12700" cap="flat">
              <a:solidFill>
                <a:srgbClr val="6C6963"/>
              </a:solidFill>
              <a:prstDash val="solid"/>
              <a:round/>
            </a:ln>
          </a:insideH>
          <a:insideV>
            <a:ln w="12700" cap="flat">
              <a:solidFill>
                <a:srgbClr val="6C6963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jpeg>
</file>

<file path=ppt/media/image1.png>
</file>

<file path=ppt/media/image10.jpeg>
</file>

<file path=ppt/media/image10.png>
</file>

<file path=ppt/media/image11.jpe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37" name="Shape 13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Relationship Id="rId3" Type="http://schemas.openxmlformats.org/officeDocument/2006/relationships/image" Target="../media/image2.pn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Заголовок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leatherbooktypeembellishgld.pdf" descr="leatherbooktypeembellishgld.pd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1315700" y="6972300"/>
            <a:ext cx="2771879" cy="431800"/>
          </a:xfrm>
          <a:prstGeom prst="rect">
            <a:avLst/>
          </a:prstGeom>
          <a:ln w="12700">
            <a:miter lim="400000"/>
          </a:ln>
        </p:spPr>
      </p:pic>
      <p:sp>
        <p:nvSpPr>
          <p:cNvPr id="12" name="Текст назви"/>
          <p:cNvSpPr txBox="1"/>
          <p:nvPr>
            <p:ph type="title"/>
          </p:nvPr>
        </p:nvSpPr>
        <p:spPr>
          <a:xfrm>
            <a:off x="3175000" y="2857500"/>
            <a:ext cx="19050000" cy="3556000"/>
          </a:xfrm>
          <a:prstGeom prst="rect">
            <a:avLst/>
          </a:prstGeom>
          <a:effectLst>
            <a:outerShdw sx="100000" sy="100000" kx="0" ky="0" algn="b" rotWithShape="0" blurRad="25400" dist="38100" dir="2700000">
              <a:srgbClr val="6D625D">
                <a:alpha val="90000"/>
              </a:srgbClr>
            </a:outerShdw>
          </a:effectLst>
        </p:spPr>
        <p:txBody>
          <a:bodyPr anchor="b"/>
          <a:lstStyle>
            <a:lvl1pPr>
              <a:defRPr sz="10800">
                <a:solidFill>
                  <a:srgbClr val="BEA56D"/>
                </a:solidFill>
                <a:effectLst>
                  <a:outerShdw sx="100000" sy="100000" kx="0" ky="0" algn="b" rotWithShape="0" blurRad="38100" dist="25400" dir="15900000">
                    <a:srgbClr val="000000">
                      <a:alpha val="90000"/>
                    </a:srgbClr>
                  </a:outerShdw>
                </a:effectLst>
              </a:defRPr>
            </a:lvl1pPr>
          </a:lstStyle>
          <a:p>
            <a:pPr/>
            <a:r>
              <a:t>Текст назви</a:t>
            </a:r>
          </a:p>
        </p:txBody>
      </p:sp>
      <p:sp>
        <p:nvSpPr>
          <p:cNvPr id="13" name="Основний текст, рівень 1…"/>
          <p:cNvSpPr txBox="1"/>
          <p:nvPr>
            <p:ph type="body" sz="quarter" idx="1"/>
          </p:nvPr>
        </p:nvSpPr>
        <p:spPr>
          <a:xfrm>
            <a:off x="3175000" y="7747000"/>
            <a:ext cx="19050000" cy="2540000"/>
          </a:xfrm>
          <a:prstGeom prst="rect">
            <a:avLst/>
          </a:prstGeom>
          <a:effectLst>
            <a:outerShdw sx="100000" sy="100000" kx="0" ky="0" algn="b" rotWithShape="0" blurRad="25400" dist="38100" dir="2700000">
              <a:srgbClr val="6D625D">
                <a:alpha val="90000"/>
              </a:srgbClr>
            </a:outerShdw>
          </a:effectLst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7000">
                <a:solidFill>
                  <a:srgbClr val="BEA56D"/>
                </a:solidFill>
                <a:effectLst>
                  <a:outerShdw sx="100000" sy="100000" kx="0" ky="0" algn="b" rotWithShape="0" blurRad="25400" dist="38100" dir="15900000">
                    <a:srgbClr val="000000">
                      <a:alpha val="90000"/>
                    </a:srgbClr>
                  </a:outerShdw>
                </a:effectLst>
              </a:defRPr>
            </a:lvl1pPr>
            <a:lvl2pPr marL="0" indent="0" algn="ctr">
              <a:spcBef>
                <a:spcPts val="0"/>
              </a:spcBef>
              <a:buSzTx/>
              <a:buNone/>
              <a:defRPr i="1" sz="7000">
                <a:solidFill>
                  <a:srgbClr val="BEA56D"/>
                </a:solidFill>
                <a:effectLst>
                  <a:outerShdw sx="100000" sy="100000" kx="0" ky="0" algn="b" rotWithShape="0" blurRad="25400" dist="38100" dir="15900000">
                    <a:srgbClr val="000000">
                      <a:alpha val="90000"/>
                    </a:srgbClr>
                  </a:outerShdw>
                </a:effectLst>
              </a:defRPr>
            </a:lvl2pPr>
            <a:lvl3pPr marL="0" indent="0" algn="ctr">
              <a:spcBef>
                <a:spcPts val="0"/>
              </a:spcBef>
              <a:buSzTx/>
              <a:buNone/>
              <a:defRPr i="1" sz="7000">
                <a:solidFill>
                  <a:srgbClr val="BEA56D"/>
                </a:solidFill>
                <a:effectLst>
                  <a:outerShdw sx="100000" sy="100000" kx="0" ky="0" algn="b" rotWithShape="0" blurRad="25400" dist="38100" dir="15900000">
                    <a:srgbClr val="000000">
                      <a:alpha val="90000"/>
                    </a:srgbClr>
                  </a:outerShdw>
                </a:effectLst>
              </a:defRPr>
            </a:lvl3pPr>
            <a:lvl4pPr marL="0" indent="0" algn="ctr">
              <a:spcBef>
                <a:spcPts val="0"/>
              </a:spcBef>
              <a:buSzTx/>
              <a:buNone/>
              <a:defRPr i="1" sz="7000">
                <a:solidFill>
                  <a:srgbClr val="BEA56D"/>
                </a:solidFill>
                <a:effectLst>
                  <a:outerShdw sx="100000" sy="100000" kx="0" ky="0" algn="b" rotWithShape="0" blurRad="25400" dist="38100" dir="15900000">
                    <a:srgbClr val="000000">
                      <a:alpha val="90000"/>
                    </a:srgbClr>
                  </a:outerShdw>
                </a:effectLst>
              </a:defRPr>
            </a:lvl4pPr>
            <a:lvl5pPr marL="0" indent="0" algn="ctr">
              <a:spcBef>
                <a:spcPts val="0"/>
              </a:spcBef>
              <a:buSzTx/>
              <a:buNone/>
              <a:defRPr i="1" sz="7000">
                <a:solidFill>
                  <a:srgbClr val="BEA56D"/>
                </a:solidFill>
                <a:effectLst>
                  <a:outerShdw sx="100000" sy="100000" kx="0" ky="0" algn="b" rotWithShape="0" blurRad="25400" dist="38100" dir="15900000">
                    <a:srgbClr val="000000">
                      <a:alpha val="90000"/>
                    </a:srgbClr>
                  </a:outerShdw>
                </a:effectLst>
              </a:defRPr>
            </a:lvl5pPr>
          </a:lstStyle>
          <a:p>
            <a:pPr/>
            <a:r>
              <a:t>Основний текст, рівень 1</a:t>
            </a:r>
          </a:p>
          <a:p>
            <a:pPr lvl="1"/>
            <a:r>
              <a:t>Основний текст, рівень 2</a:t>
            </a:r>
          </a:p>
          <a:p>
            <a:pPr lvl="2"/>
            <a:r>
              <a:t>Основний текст, рівень 3</a:t>
            </a:r>
          </a:p>
          <a:p>
            <a:pPr lvl="3"/>
            <a:r>
              <a:t>Основний текст, рівень 4</a:t>
            </a:r>
          </a:p>
          <a:p>
            <a:pPr lvl="4"/>
            <a:r>
              <a:t>Основний текст, рівень 5</a:t>
            </a:r>
          </a:p>
        </p:txBody>
      </p:sp>
      <p:sp>
        <p:nvSpPr>
          <p:cNvPr id="14" name="Номер слайда"/>
          <p:cNvSpPr txBox="1"/>
          <p:nvPr>
            <p:ph type="sldNum" sz="quarter" idx="2"/>
          </p:nvPr>
        </p:nvSpPr>
        <p:spPr>
          <a:xfrm>
            <a:off x="12419693" y="12719049"/>
            <a:ext cx="419101" cy="457201"/>
          </a:xfrm>
          <a:prstGeom prst="rect">
            <a:avLst/>
          </a:prstGeom>
        </p:spPr>
        <p:txBody>
          <a:bodyPr anchor="ctr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Маркер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Основний текст, рівень 1…"/>
          <p:cNvSpPr txBox="1"/>
          <p:nvPr>
            <p:ph type="body" idx="1"/>
          </p:nvPr>
        </p:nvSpPr>
        <p:spPr>
          <a:xfrm>
            <a:off x="2032000" y="1778000"/>
            <a:ext cx="20320000" cy="10160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Основний текст, рівень 1</a:t>
            </a:r>
          </a:p>
          <a:p>
            <a:pPr lvl="1"/>
            <a:r>
              <a:t>Основний текст, рівень 2</a:t>
            </a:r>
          </a:p>
          <a:p>
            <a:pPr lvl="2"/>
            <a:r>
              <a:t>Основний текст, рівень 3</a:t>
            </a:r>
          </a:p>
          <a:p>
            <a:pPr lvl="3"/>
            <a:r>
              <a:t>Основний текст, рівень 4</a:t>
            </a:r>
          </a:p>
          <a:p>
            <a:pPr lvl="4"/>
            <a:r>
              <a:t>Основний текст, рівень 5</a:t>
            </a:r>
          </a:p>
        </p:txBody>
      </p:sp>
      <p:sp>
        <p:nvSpPr>
          <p:cNvPr id="9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3 шт.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Чорно-біле фото скелястого узбережжя"/>
          <p:cNvSpPr/>
          <p:nvPr>
            <p:ph type="pic" idx="21"/>
          </p:nvPr>
        </p:nvSpPr>
        <p:spPr>
          <a:xfrm>
            <a:off x="-1701800" y="755815"/>
            <a:ext cx="17883053" cy="1192755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4" name="Чорно-біле фото звивистої річки з пагорбами на задньому плані"/>
          <p:cNvSpPr/>
          <p:nvPr>
            <p:ph type="pic" sz="quarter" idx="22"/>
          </p:nvPr>
        </p:nvSpPr>
        <p:spPr>
          <a:xfrm>
            <a:off x="13677900" y="863600"/>
            <a:ext cx="8940800" cy="644080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5" name="Чорно-біле фото Арк-Року в національному парку «Джошуа-Трі», Каліфорнія"/>
          <p:cNvSpPr/>
          <p:nvPr>
            <p:ph type="pic" sz="half" idx="23"/>
          </p:nvPr>
        </p:nvSpPr>
        <p:spPr>
          <a:xfrm>
            <a:off x="12179300" y="5764607"/>
            <a:ext cx="10655300" cy="7103538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6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Цита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Основний текст, рівень 1…"/>
          <p:cNvSpPr txBox="1"/>
          <p:nvPr>
            <p:ph type="body" sz="quarter" idx="1"/>
          </p:nvPr>
        </p:nvSpPr>
        <p:spPr>
          <a:xfrm>
            <a:off x="2374900" y="8980351"/>
            <a:ext cx="19621500" cy="698502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i="1" sz="4200"/>
            </a:lvl1pPr>
            <a:lvl2pPr marL="1200150" indent="-514350" algn="ctr">
              <a:spcBef>
                <a:spcPts val="0"/>
              </a:spcBef>
              <a:buBlip>
                <a:blip r:embed="rId2"/>
              </a:buBlip>
              <a:defRPr i="1" sz="4200"/>
            </a:lvl2pPr>
            <a:lvl3pPr marL="1885950" indent="-514350" algn="ctr">
              <a:spcBef>
                <a:spcPts val="0"/>
              </a:spcBef>
              <a:buBlip>
                <a:blip r:embed="rId2"/>
              </a:buBlip>
              <a:defRPr i="1" sz="4200"/>
            </a:lvl3pPr>
            <a:lvl4pPr marL="2571750" indent="-514350" algn="ctr">
              <a:spcBef>
                <a:spcPts val="0"/>
              </a:spcBef>
              <a:buBlip>
                <a:blip r:embed="rId2"/>
              </a:buBlip>
              <a:defRPr i="1" sz="4200"/>
            </a:lvl4pPr>
            <a:lvl5pPr marL="3257550" indent="-514350" algn="ctr">
              <a:spcBef>
                <a:spcPts val="0"/>
              </a:spcBef>
              <a:buBlip>
                <a:blip r:embed="rId2"/>
              </a:buBlip>
              <a:defRPr i="1" sz="4200"/>
            </a:lvl5pPr>
          </a:lstStyle>
          <a:p>
            <a:pPr/>
            <a:r>
              <a:t>Основний текст, рівень 1</a:t>
            </a:r>
          </a:p>
          <a:p>
            <a:pPr lvl="1"/>
            <a:r>
              <a:t>Основний текст, рівень 2</a:t>
            </a:r>
          </a:p>
          <a:p>
            <a:pPr lvl="2"/>
            <a:r>
              <a:t>Основний текст, рівень 3</a:t>
            </a:r>
          </a:p>
          <a:p>
            <a:pPr lvl="3"/>
            <a:r>
              <a:t>Основний текст, рівень 4</a:t>
            </a:r>
          </a:p>
          <a:p>
            <a:pPr lvl="4"/>
            <a:r>
              <a:t>Основний текст, рівень 5</a:t>
            </a:r>
          </a:p>
        </p:txBody>
      </p:sp>
      <p:sp>
        <p:nvSpPr>
          <p:cNvPr id="114" name="“Введіть цитату тут.”"/>
          <p:cNvSpPr txBox="1"/>
          <p:nvPr>
            <p:ph type="body" sz="quarter" idx="21"/>
          </p:nvPr>
        </p:nvSpPr>
        <p:spPr>
          <a:xfrm>
            <a:off x="2387600" y="6070600"/>
            <a:ext cx="19621500" cy="876300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3300"/>
              </a:spcBef>
              <a:buSzTx/>
              <a:buNone/>
              <a:defRPr i="1" sz="5400"/>
            </a:pPr>
          </a:p>
        </p:txBody>
      </p:sp>
      <p:sp>
        <p:nvSpPr>
          <p:cNvPr id="115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Чорно-біле фото скелястого узбережжя"/>
          <p:cNvSpPr/>
          <p:nvPr>
            <p:ph type="pic" idx="21"/>
          </p:nvPr>
        </p:nvSpPr>
        <p:spPr>
          <a:xfrm>
            <a:off x="-100667" y="-1981200"/>
            <a:ext cx="24601224" cy="164084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2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Порожні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рзац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Чорно-біле фото скелястого узбережжя"/>
          <p:cNvSpPr/>
          <p:nvPr>
            <p:ph type="pic" idx="21"/>
          </p:nvPr>
        </p:nvSpPr>
        <p:spPr>
          <a:xfrm>
            <a:off x="3850764" y="-260765"/>
            <a:ext cx="16622965" cy="110871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2" name="Текст назви"/>
          <p:cNvSpPr txBox="1"/>
          <p:nvPr>
            <p:ph type="title"/>
          </p:nvPr>
        </p:nvSpPr>
        <p:spPr>
          <a:xfrm>
            <a:off x="2044700" y="9779000"/>
            <a:ext cx="20320000" cy="1905000"/>
          </a:xfrm>
          <a:prstGeom prst="rect">
            <a:avLst/>
          </a:prstGeom>
        </p:spPr>
        <p:txBody>
          <a:bodyPr/>
          <a:lstStyle/>
          <a:p>
            <a:pPr/>
            <a:r>
              <a:t>Текст назви</a:t>
            </a:r>
          </a:p>
        </p:txBody>
      </p:sp>
      <p:sp>
        <p:nvSpPr>
          <p:cNvPr id="23" name="Основний текст, рівень 1…"/>
          <p:cNvSpPr txBox="1"/>
          <p:nvPr>
            <p:ph type="body" sz="quarter" idx="1"/>
          </p:nvPr>
        </p:nvSpPr>
        <p:spPr>
          <a:xfrm>
            <a:off x="2044700" y="11684000"/>
            <a:ext cx="20320000" cy="9525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i="1" sz="4800"/>
            </a:lvl1pPr>
            <a:lvl2pPr marL="0" indent="0" algn="ctr">
              <a:spcBef>
                <a:spcPts val="0"/>
              </a:spcBef>
              <a:buSzTx/>
              <a:buNone/>
              <a:defRPr i="1" sz="4800"/>
            </a:lvl2pPr>
            <a:lvl3pPr marL="0" indent="0" algn="ctr">
              <a:spcBef>
                <a:spcPts val="0"/>
              </a:spcBef>
              <a:buSzTx/>
              <a:buNone/>
              <a:defRPr i="1" sz="4800"/>
            </a:lvl3pPr>
            <a:lvl4pPr marL="0" indent="0" algn="ctr">
              <a:spcBef>
                <a:spcPts val="0"/>
              </a:spcBef>
              <a:buSzTx/>
              <a:buNone/>
              <a:defRPr i="1" sz="4800"/>
            </a:lvl4pPr>
            <a:lvl5pPr marL="0" indent="0" algn="ctr">
              <a:spcBef>
                <a:spcPts val="0"/>
              </a:spcBef>
              <a:buSzTx/>
              <a:buNone/>
              <a:defRPr i="1" sz="4800"/>
            </a:lvl5pPr>
          </a:lstStyle>
          <a:p>
            <a:pPr/>
            <a:r>
              <a:t>Основний текст, рівень 1</a:t>
            </a:r>
          </a:p>
          <a:p>
            <a:pPr lvl="1"/>
            <a:r>
              <a:t>Основний текст, рівень 2</a:t>
            </a:r>
          </a:p>
          <a:p>
            <a:pPr lvl="2"/>
            <a:r>
              <a:t>Основний текст, рівень 3</a:t>
            </a:r>
          </a:p>
          <a:p>
            <a:pPr lvl="3"/>
            <a:r>
              <a:t>Основний текст, рівень 4</a:t>
            </a:r>
          </a:p>
          <a:p>
            <a:pPr lvl="4"/>
            <a:r>
              <a:t>Основний текст, рівень 5</a:t>
            </a:r>
          </a:p>
        </p:txBody>
      </p:sp>
      <p:sp>
        <p:nvSpPr>
          <p:cNvPr id="24" name="Номер слайда"/>
          <p:cNvSpPr txBox="1"/>
          <p:nvPr>
            <p:ph type="sldNum" sz="quarter" idx="2"/>
          </p:nvPr>
        </p:nvSpPr>
        <p:spPr>
          <a:xfrm>
            <a:off x="11969750" y="12890499"/>
            <a:ext cx="419101" cy="4572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Назва — по центр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Текст назви"/>
          <p:cNvSpPr txBox="1"/>
          <p:nvPr>
            <p:ph type="title"/>
          </p:nvPr>
        </p:nvSpPr>
        <p:spPr>
          <a:xfrm>
            <a:off x="2032000" y="5270500"/>
            <a:ext cx="20320000" cy="3175000"/>
          </a:xfrm>
          <a:prstGeom prst="rect">
            <a:avLst/>
          </a:prstGeom>
        </p:spPr>
        <p:txBody>
          <a:bodyPr/>
          <a:lstStyle/>
          <a:p>
            <a:pPr/>
            <a:r>
              <a:t>Текст назви</a:t>
            </a:r>
          </a:p>
        </p:txBody>
      </p:sp>
      <p:sp>
        <p:nvSpPr>
          <p:cNvPr id="32" name="Номер слайда"/>
          <p:cNvSpPr txBox="1"/>
          <p:nvPr>
            <p:ph type="sldNum" sz="quarter" idx="2"/>
          </p:nvPr>
        </p:nvSpPr>
        <p:spPr>
          <a:xfrm>
            <a:off x="11969750" y="12706349"/>
            <a:ext cx="419101" cy="457201"/>
          </a:xfrm>
          <a:prstGeom prst="rect">
            <a:avLst/>
          </a:prstGeom>
        </p:spPr>
        <p:txBody>
          <a:bodyPr anchor="ctr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Фото (вертикально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leatherbooktypeembellishgry.pdf" descr="leatherbooktypeembellishgry.pd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405425" y="6920086"/>
            <a:ext cx="2771879" cy="431802"/>
          </a:xfrm>
          <a:prstGeom prst="rect">
            <a:avLst/>
          </a:prstGeom>
          <a:ln w="12700">
            <a:miter lim="400000"/>
          </a:ln>
        </p:spPr>
      </p:pic>
      <p:sp>
        <p:nvSpPr>
          <p:cNvPr id="40" name="Чорно-біле фото скелястого узбережжя"/>
          <p:cNvSpPr/>
          <p:nvPr>
            <p:ph type="pic" idx="21"/>
          </p:nvPr>
        </p:nvSpPr>
        <p:spPr>
          <a:xfrm>
            <a:off x="11016968" y="2088582"/>
            <a:ext cx="14354840" cy="957432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41" name="Текст назви"/>
          <p:cNvSpPr txBox="1"/>
          <p:nvPr>
            <p:ph type="title"/>
          </p:nvPr>
        </p:nvSpPr>
        <p:spPr>
          <a:xfrm>
            <a:off x="762000" y="2070100"/>
            <a:ext cx="12065000" cy="4406900"/>
          </a:xfrm>
          <a:prstGeom prst="rect">
            <a:avLst/>
          </a:prstGeom>
        </p:spPr>
        <p:txBody>
          <a:bodyPr anchor="b"/>
          <a:lstStyle/>
          <a:p>
            <a:pPr/>
            <a:r>
              <a:t>Текст назви</a:t>
            </a:r>
          </a:p>
        </p:txBody>
      </p:sp>
      <p:sp>
        <p:nvSpPr>
          <p:cNvPr id="42" name="Основний текст, рівень 1…"/>
          <p:cNvSpPr txBox="1"/>
          <p:nvPr>
            <p:ph type="body" sz="quarter" idx="1"/>
          </p:nvPr>
        </p:nvSpPr>
        <p:spPr>
          <a:xfrm>
            <a:off x="762000" y="7810500"/>
            <a:ext cx="12065000" cy="3797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i="1" sz="4800"/>
            </a:lvl1pPr>
            <a:lvl2pPr marL="0" indent="0" algn="ctr">
              <a:spcBef>
                <a:spcPts val="0"/>
              </a:spcBef>
              <a:buSzTx/>
              <a:buNone/>
              <a:defRPr i="1" sz="4800"/>
            </a:lvl2pPr>
            <a:lvl3pPr marL="0" indent="0" algn="ctr">
              <a:spcBef>
                <a:spcPts val="0"/>
              </a:spcBef>
              <a:buSzTx/>
              <a:buNone/>
              <a:defRPr i="1" sz="4800"/>
            </a:lvl3pPr>
            <a:lvl4pPr marL="0" indent="0" algn="ctr">
              <a:spcBef>
                <a:spcPts val="0"/>
              </a:spcBef>
              <a:buSzTx/>
              <a:buNone/>
              <a:defRPr i="1" sz="4800"/>
            </a:lvl4pPr>
            <a:lvl5pPr marL="0" indent="0" algn="ctr">
              <a:spcBef>
                <a:spcPts val="0"/>
              </a:spcBef>
              <a:buSzTx/>
              <a:buNone/>
              <a:defRPr i="1" sz="4800"/>
            </a:lvl5pPr>
          </a:lstStyle>
          <a:p>
            <a:pPr/>
            <a:r>
              <a:t>Основний текст, рівень 1</a:t>
            </a:r>
          </a:p>
          <a:p>
            <a:pPr lvl="1"/>
            <a:r>
              <a:t>Основний текст, рівень 2</a:t>
            </a:r>
          </a:p>
          <a:p>
            <a:pPr lvl="2"/>
            <a:r>
              <a:t>Основний текст, рівень 3</a:t>
            </a:r>
          </a:p>
          <a:p>
            <a:pPr lvl="3"/>
            <a:r>
              <a:t>Основний текст, рівень 4</a:t>
            </a:r>
          </a:p>
          <a:p>
            <a:pPr lvl="4"/>
            <a:r>
              <a:t>Основний текст, рівень 5</a:t>
            </a:r>
          </a:p>
        </p:txBody>
      </p:sp>
      <p:sp>
        <p:nvSpPr>
          <p:cNvPr id="43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(зверху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Текст назв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назви</a:t>
            </a:r>
          </a:p>
        </p:txBody>
      </p:sp>
      <p:sp>
        <p:nvSpPr>
          <p:cNvPr id="51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 і маркер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Текст назв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назви</a:t>
            </a:r>
          </a:p>
        </p:txBody>
      </p:sp>
      <p:sp>
        <p:nvSpPr>
          <p:cNvPr id="59" name="Основний текст, рівень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/>
            <a:r>
              <a:t>Основний текст, рівень 1</a:t>
            </a:r>
          </a:p>
          <a:p>
            <a:pPr lvl="1"/>
            <a:r>
              <a:t>Основний текст, рівень 2</a:t>
            </a:r>
          </a:p>
          <a:p>
            <a:pPr lvl="2"/>
            <a:r>
              <a:t>Основний текст, рівень 3</a:t>
            </a:r>
          </a:p>
          <a:p>
            <a:pPr lvl="3"/>
            <a:r>
              <a:t>Основний текст, рівень 4</a:t>
            </a:r>
          </a:p>
          <a:p>
            <a:pPr lvl="4"/>
            <a:r>
              <a:t>Основний текст, рівень 5</a:t>
            </a:r>
          </a:p>
        </p:txBody>
      </p:sp>
      <p:sp>
        <p:nvSpPr>
          <p:cNvPr id="6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маркери і фото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Чорно-біле фото скелястого узбережжя"/>
          <p:cNvSpPr/>
          <p:nvPr>
            <p:ph type="pic" sz="half" idx="21"/>
          </p:nvPr>
        </p:nvSpPr>
        <p:spPr>
          <a:xfrm>
            <a:off x="10123995" y="3094122"/>
            <a:ext cx="13830302" cy="922446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8" name="Текст назв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назви</a:t>
            </a:r>
          </a:p>
        </p:txBody>
      </p:sp>
      <p:sp>
        <p:nvSpPr>
          <p:cNvPr id="69" name="Основний текст, рівень 1…"/>
          <p:cNvSpPr txBox="1"/>
          <p:nvPr>
            <p:ph type="body" sz="half" idx="1"/>
          </p:nvPr>
        </p:nvSpPr>
        <p:spPr>
          <a:xfrm>
            <a:off x="2032000" y="3175000"/>
            <a:ext cx="9525000" cy="9017000"/>
          </a:xfrm>
          <a:prstGeom prst="rect">
            <a:avLst/>
          </a:prstGeom>
        </p:spPr>
        <p:txBody>
          <a:bodyPr/>
          <a:lstStyle>
            <a:lvl1pPr marL="596900" indent="-596900">
              <a:spcBef>
                <a:spcPts val="5500"/>
              </a:spcBef>
              <a:buBlip>
                <a:blip r:embed="rId2"/>
              </a:buBlip>
              <a:defRPr sz="4200"/>
            </a:lvl1pPr>
            <a:lvl2pPr marL="1193800" indent="-596900">
              <a:spcBef>
                <a:spcPts val="5500"/>
              </a:spcBef>
              <a:buBlip>
                <a:blip r:embed="rId2"/>
              </a:buBlip>
              <a:defRPr sz="4200"/>
            </a:lvl2pPr>
            <a:lvl3pPr marL="1790700" indent="-596900">
              <a:spcBef>
                <a:spcPts val="5500"/>
              </a:spcBef>
              <a:buBlip>
                <a:blip r:embed="rId2"/>
              </a:buBlip>
              <a:defRPr sz="4200"/>
            </a:lvl3pPr>
            <a:lvl4pPr marL="2387600" indent="-596900">
              <a:spcBef>
                <a:spcPts val="5500"/>
              </a:spcBef>
              <a:buBlip>
                <a:blip r:embed="rId2"/>
              </a:buBlip>
              <a:defRPr sz="4200"/>
            </a:lvl4pPr>
            <a:lvl5pPr marL="2984500" indent="-596900">
              <a:spcBef>
                <a:spcPts val="5500"/>
              </a:spcBef>
              <a:buBlip>
                <a:blip r:embed="rId2"/>
              </a:buBlip>
              <a:defRPr sz="4200"/>
            </a:lvl5pPr>
          </a:lstStyle>
          <a:p>
            <a:pPr/>
            <a:r>
              <a:t>Основний текст, рівень 1</a:t>
            </a:r>
          </a:p>
          <a:p>
            <a:pPr lvl="1"/>
            <a:r>
              <a:t>Основний текст, рівень 2</a:t>
            </a:r>
          </a:p>
          <a:p>
            <a:pPr lvl="2"/>
            <a:r>
              <a:t>Основний текст, рівень 3</a:t>
            </a:r>
          </a:p>
          <a:p>
            <a:pPr lvl="3"/>
            <a:r>
              <a:t>Основний текст, рівень 4</a:t>
            </a:r>
          </a:p>
          <a:p>
            <a:pPr lvl="4"/>
            <a:r>
              <a:t>Основний текст, рівень 5</a:t>
            </a:r>
          </a:p>
        </p:txBody>
      </p:sp>
      <p:sp>
        <p:nvSpPr>
          <p:cNvPr id="70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маркери й відео наживо (малий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Текст назв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назви</a:t>
            </a:r>
          </a:p>
        </p:txBody>
      </p:sp>
      <p:sp>
        <p:nvSpPr>
          <p:cNvPr id="78" name="Основний текст, рівень 1…"/>
          <p:cNvSpPr txBox="1"/>
          <p:nvPr>
            <p:ph type="body" sz="half" idx="1"/>
          </p:nvPr>
        </p:nvSpPr>
        <p:spPr>
          <a:xfrm>
            <a:off x="2032000" y="3175000"/>
            <a:ext cx="9525000" cy="9017000"/>
          </a:xfrm>
          <a:prstGeom prst="rect">
            <a:avLst/>
          </a:prstGeom>
        </p:spPr>
        <p:txBody>
          <a:bodyPr/>
          <a:lstStyle>
            <a:lvl1pPr marL="596900" indent="-596900">
              <a:spcBef>
                <a:spcPts val="5500"/>
              </a:spcBef>
              <a:buBlip>
                <a:blip r:embed="rId2"/>
              </a:buBlip>
              <a:defRPr sz="4200"/>
            </a:lvl1pPr>
            <a:lvl2pPr marL="1193800" indent="-596900">
              <a:spcBef>
                <a:spcPts val="5500"/>
              </a:spcBef>
              <a:buBlip>
                <a:blip r:embed="rId2"/>
              </a:buBlip>
              <a:defRPr sz="4200"/>
            </a:lvl2pPr>
            <a:lvl3pPr marL="1790700" indent="-596900">
              <a:spcBef>
                <a:spcPts val="5500"/>
              </a:spcBef>
              <a:buBlip>
                <a:blip r:embed="rId2"/>
              </a:buBlip>
              <a:defRPr sz="4200"/>
            </a:lvl3pPr>
            <a:lvl4pPr marL="2387600" indent="-596900">
              <a:spcBef>
                <a:spcPts val="5500"/>
              </a:spcBef>
              <a:buBlip>
                <a:blip r:embed="rId2"/>
              </a:buBlip>
              <a:defRPr sz="4200"/>
            </a:lvl4pPr>
            <a:lvl5pPr marL="2984500" indent="-596900">
              <a:spcBef>
                <a:spcPts val="5500"/>
              </a:spcBef>
              <a:buBlip>
                <a:blip r:embed="rId2"/>
              </a:buBlip>
              <a:defRPr sz="4200"/>
            </a:lvl5pPr>
          </a:lstStyle>
          <a:p>
            <a:pPr/>
            <a:r>
              <a:t>Основний текст, рівень 1</a:t>
            </a:r>
          </a:p>
          <a:p>
            <a:pPr lvl="1"/>
            <a:r>
              <a:t>Основний текст, рівень 2</a:t>
            </a:r>
          </a:p>
          <a:p>
            <a:pPr lvl="2"/>
            <a:r>
              <a:t>Основний текст, рівень 3</a:t>
            </a:r>
          </a:p>
          <a:p>
            <a:pPr lvl="3"/>
            <a:r>
              <a:t>Основний текст, рівень 4</a:t>
            </a:r>
          </a:p>
          <a:p>
            <a:pPr lvl="4"/>
            <a:r>
              <a:t>Основний текст, рівень 5</a:t>
            </a:r>
          </a:p>
        </p:txBody>
      </p:sp>
      <p:sp>
        <p:nvSpPr>
          <p:cNvPr id="79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Заголовок, маркери й відео наживо (великий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Текст назви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Текст назви</a:t>
            </a:r>
          </a:p>
        </p:txBody>
      </p:sp>
      <p:sp>
        <p:nvSpPr>
          <p:cNvPr id="87" name="Основний текст, рівень 1…"/>
          <p:cNvSpPr txBox="1"/>
          <p:nvPr>
            <p:ph type="body" sz="half" idx="1"/>
          </p:nvPr>
        </p:nvSpPr>
        <p:spPr>
          <a:xfrm>
            <a:off x="2032000" y="3175000"/>
            <a:ext cx="9525000" cy="9017000"/>
          </a:xfrm>
          <a:prstGeom prst="rect">
            <a:avLst/>
          </a:prstGeom>
        </p:spPr>
        <p:txBody>
          <a:bodyPr/>
          <a:lstStyle>
            <a:lvl1pPr marL="596900" indent="-596900">
              <a:spcBef>
                <a:spcPts val="5500"/>
              </a:spcBef>
              <a:buBlip>
                <a:blip r:embed="rId2"/>
              </a:buBlip>
              <a:defRPr sz="4200"/>
            </a:lvl1pPr>
            <a:lvl2pPr marL="1193800" indent="-596900">
              <a:spcBef>
                <a:spcPts val="5500"/>
              </a:spcBef>
              <a:buBlip>
                <a:blip r:embed="rId2"/>
              </a:buBlip>
              <a:defRPr sz="4200"/>
            </a:lvl2pPr>
            <a:lvl3pPr marL="1790700" indent="-596900">
              <a:spcBef>
                <a:spcPts val="5500"/>
              </a:spcBef>
              <a:buBlip>
                <a:blip r:embed="rId2"/>
              </a:buBlip>
              <a:defRPr sz="4200"/>
            </a:lvl3pPr>
            <a:lvl4pPr marL="2387600" indent="-596900">
              <a:spcBef>
                <a:spcPts val="5500"/>
              </a:spcBef>
              <a:buBlip>
                <a:blip r:embed="rId2"/>
              </a:buBlip>
              <a:defRPr sz="4200"/>
            </a:lvl4pPr>
            <a:lvl5pPr marL="2984500" indent="-596900">
              <a:spcBef>
                <a:spcPts val="5500"/>
              </a:spcBef>
              <a:buBlip>
                <a:blip r:embed="rId2"/>
              </a:buBlip>
              <a:defRPr sz="4200"/>
            </a:lvl5pPr>
          </a:lstStyle>
          <a:p>
            <a:pPr/>
            <a:r>
              <a:t>Основний текст, рівень 1</a:t>
            </a:r>
          </a:p>
          <a:p>
            <a:pPr lvl="1"/>
            <a:r>
              <a:t>Основний текст, рівень 2</a:t>
            </a:r>
          </a:p>
          <a:p>
            <a:pPr lvl="2"/>
            <a:r>
              <a:t>Основний текст, рівень 3</a:t>
            </a:r>
          </a:p>
          <a:p>
            <a:pPr lvl="3"/>
            <a:r>
              <a:t>Основний текст, рівень 4</a:t>
            </a:r>
          </a:p>
          <a:p>
            <a:pPr lvl="4"/>
            <a:r>
              <a:t>Основний текст, рівень 5</a:t>
            </a:r>
          </a:p>
        </p:txBody>
      </p:sp>
      <p:sp>
        <p:nvSpPr>
          <p:cNvPr id="88" name="Номер слайда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Relationship Id="rId16" Type="http://schemas.openxmlformats.org/officeDocument/2006/relationships/slideLayout" Target="../slideLayouts/slideLayout13.xml"/><Relationship Id="rId17" Type="http://schemas.openxmlformats.org/officeDocument/2006/relationships/slideLayout" Target="../slideLayouts/slideLayout1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назви"/>
          <p:cNvSpPr txBox="1"/>
          <p:nvPr>
            <p:ph type="title"/>
          </p:nvPr>
        </p:nvSpPr>
        <p:spPr>
          <a:xfrm>
            <a:off x="2032000" y="558800"/>
            <a:ext cx="203200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Текст назви</a:t>
            </a:r>
          </a:p>
        </p:txBody>
      </p:sp>
      <p:sp>
        <p:nvSpPr>
          <p:cNvPr id="3" name="Основний текст, рівень 1…"/>
          <p:cNvSpPr txBox="1"/>
          <p:nvPr>
            <p:ph type="body" idx="1"/>
          </p:nvPr>
        </p:nvSpPr>
        <p:spPr>
          <a:xfrm>
            <a:off x="2032000" y="3810000"/>
            <a:ext cx="20320000" cy="825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/>
            <a:r>
              <a:t>Основний текст, рівень 1</a:t>
            </a:r>
          </a:p>
          <a:p>
            <a:pPr lvl="1"/>
            <a:r>
              <a:t>Основний текст, рівень 2</a:t>
            </a:r>
          </a:p>
          <a:p>
            <a:pPr lvl="2"/>
            <a:r>
              <a:t>Основний текст, рівень 3</a:t>
            </a:r>
          </a:p>
          <a:p>
            <a:pPr lvl="3"/>
            <a:r>
              <a:t>Основний текст, рівень 4</a:t>
            </a:r>
          </a:p>
          <a:p>
            <a:pPr lvl="4"/>
            <a:r>
              <a:t>Основний текст, рівень 5</a:t>
            </a:r>
          </a:p>
        </p:txBody>
      </p:sp>
      <p:sp>
        <p:nvSpPr>
          <p:cNvPr id="4" name="Номер слайда"/>
          <p:cNvSpPr txBox="1"/>
          <p:nvPr>
            <p:ph type="sldNum" sz="quarter" idx="2"/>
          </p:nvPr>
        </p:nvSpPr>
        <p:spPr>
          <a:xfrm>
            <a:off x="11969750" y="12725399"/>
            <a:ext cx="419101" cy="4572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>
              <a:spcBef>
                <a:spcPts val="0"/>
              </a:spcBef>
              <a:defRPr sz="24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  <p:sldLayoutId id="2147483661" r:id="rId16"/>
    <p:sldLayoutId id="2147483662" r:id="rId17"/>
  </p:sldLayoutIdLst>
  <p:transition xmlns:p14="http://schemas.microsoft.com/office/powerpoint/2010/main" spd="med" advClick="1"/>
  <p:txStyles>
    <p:titleStyle>
      <a:lvl1pPr marL="0" marR="0" indent="0" algn="ctr" defTabSz="8001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6C6963"/>
          </a:solidFill>
          <a:effectLst>
            <a:outerShdw sx="100000" sy="100000" kx="0" ky="0" algn="b" rotWithShape="0" blurRad="25400" dist="25400" dir="15900000">
              <a:srgbClr val="595650">
                <a:alpha val="33000"/>
              </a:srgbClr>
            </a:outerShdw>
          </a:effectLst>
          <a:uFillTx/>
          <a:latin typeface="Baskerville"/>
          <a:ea typeface="Baskerville"/>
          <a:cs typeface="Baskerville"/>
          <a:sym typeface="Baskerville"/>
        </a:defRPr>
      </a:lvl1pPr>
      <a:lvl2pPr marL="0" marR="0" indent="0" algn="ctr" defTabSz="8001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6C6963"/>
          </a:solidFill>
          <a:effectLst>
            <a:outerShdw sx="100000" sy="100000" kx="0" ky="0" algn="b" rotWithShape="0" blurRad="25400" dist="25400" dir="15900000">
              <a:srgbClr val="595650">
                <a:alpha val="33000"/>
              </a:srgbClr>
            </a:outerShdw>
          </a:effectLst>
          <a:uFillTx/>
          <a:latin typeface="Baskerville"/>
          <a:ea typeface="Baskerville"/>
          <a:cs typeface="Baskerville"/>
          <a:sym typeface="Baskerville"/>
        </a:defRPr>
      </a:lvl2pPr>
      <a:lvl3pPr marL="0" marR="0" indent="0" algn="ctr" defTabSz="8001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6C6963"/>
          </a:solidFill>
          <a:effectLst>
            <a:outerShdw sx="100000" sy="100000" kx="0" ky="0" algn="b" rotWithShape="0" blurRad="25400" dist="25400" dir="15900000">
              <a:srgbClr val="595650">
                <a:alpha val="33000"/>
              </a:srgbClr>
            </a:outerShdw>
          </a:effectLst>
          <a:uFillTx/>
          <a:latin typeface="Baskerville"/>
          <a:ea typeface="Baskerville"/>
          <a:cs typeface="Baskerville"/>
          <a:sym typeface="Baskerville"/>
        </a:defRPr>
      </a:lvl3pPr>
      <a:lvl4pPr marL="0" marR="0" indent="0" algn="ctr" defTabSz="8001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6C6963"/>
          </a:solidFill>
          <a:effectLst>
            <a:outerShdw sx="100000" sy="100000" kx="0" ky="0" algn="b" rotWithShape="0" blurRad="25400" dist="25400" dir="15900000">
              <a:srgbClr val="595650">
                <a:alpha val="33000"/>
              </a:srgbClr>
            </a:outerShdw>
          </a:effectLst>
          <a:uFillTx/>
          <a:latin typeface="Baskerville"/>
          <a:ea typeface="Baskerville"/>
          <a:cs typeface="Baskerville"/>
          <a:sym typeface="Baskerville"/>
        </a:defRPr>
      </a:lvl4pPr>
      <a:lvl5pPr marL="0" marR="0" indent="0" algn="ctr" defTabSz="8001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6C6963"/>
          </a:solidFill>
          <a:effectLst>
            <a:outerShdw sx="100000" sy="100000" kx="0" ky="0" algn="b" rotWithShape="0" blurRad="25400" dist="25400" dir="15900000">
              <a:srgbClr val="595650">
                <a:alpha val="33000"/>
              </a:srgbClr>
            </a:outerShdw>
          </a:effectLst>
          <a:uFillTx/>
          <a:latin typeface="Baskerville"/>
          <a:ea typeface="Baskerville"/>
          <a:cs typeface="Baskerville"/>
          <a:sym typeface="Baskerville"/>
        </a:defRPr>
      </a:lvl5pPr>
      <a:lvl6pPr marL="0" marR="0" indent="0" algn="ctr" defTabSz="8001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6C6963"/>
          </a:solidFill>
          <a:effectLst>
            <a:outerShdw sx="100000" sy="100000" kx="0" ky="0" algn="b" rotWithShape="0" blurRad="25400" dist="25400" dir="15900000">
              <a:srgbClr val="595650">
                <a:alpha val="33000"/>
              </a:srgbClr>
            </a:outerShdw>
          </a:effectLst>
          <a:uFillTx/>
          <a:latin typeface="Baskerville"/>
          <a:ea typeface="Baskerville"/>
          <a:cs typeface="Baskerville"/>
          <a:sym typeface="Baskerville"/>
        </a:defRPr>
      </a:lvl6pPr>
      <a:lvl7pPr marL="0" marR="0" indent="0" algn="ctr" defTabSz="8001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6C6963"/>
          </a:solidFill>
          <a:effectLst>
            <a:outerShdw sx="100000" sy="100000" kx="0" ky="0" algn="b" rotWithShape="0" blurRad="25400" dist="25400" dir="15900000">
              <a:srgbClr val="595650">
                <a:alpha val="33000"/>
              </a:srgbClr>
            </a:outerShdw>
          </a:effectLst>
          <a:uFillTx/>
          <a:latin typeface="Baskerville"/>
          <a:ea typeface="Baskerville"/>
          <a:cs typeface="Baskerville"/>
          <a:sym typeface="Baskerville"/>
        </a:defRPr>
      </a:lvl7pPr>
      <a:lvl8pPr marL="0" marR="0" indent="0" algn="ctr" defTabSz="8001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6C6963"/>
          </a:solidFill>
          <a:effectLst>
            <a:outerShdw sx="100000" sy="100000" kx="0" ky="0" algn="b" rotWithShape="0" blurRad="25400" dist="25400" dir="15900000">
              <a:srgbClr val="595650">
                <a:alpha val="33000"/>
              </a:srgbClr>
            </a:outerShdw>
          </a:effectLst>
          <a:uFillTx/>
          <a:latin typeface="Baskerville"/>
          <a:ea typeface="Baskerville"/>
          <a:cs typeface="Baskerville"/>
          <a:sym typeface="Baskerville"/>
        </a:defRPr>
      </a:lvl8pPr>
      <a:lvl9pPr marL="0" marR="0" indent="0" algn="ctr" defTabSz="8001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0000" u="none">
          <a:solidFill>
            <a:srgbClr val="6C6963"/>
          </a:solidFill>
          <a:effectLst>
            <a:outerShdw sx="100000" sy="100000" kx="0" ky="0" algn="b" rotWithShape="0" blurRad="25400" dist="25400" dir="15900000">
              <a:srgbClr val="595650">
                <a:alpha val="33000"/>
              </a:srgbClr>
            </a:outerShdw>
          </a:effectLst>
          <a:uFillTx/>
          <a:latin typeface="Baskerville"/>
          <a:ea typeface="Baskerville"/>
          <a:cs typeface="Baskerville"/>
          <a:sym typeface="Baskerville"/>
        </a:defRPr>
      </a:lvl9pPr>
    </p:titleStyle>
    <p:bodyStyle>
      <a:lvl1pPr marL="685800" marR="0" indent="-685800" algn="l" defTabSz="800100" rtl="0" latinLnBrk="0">
        <a:lnSpc>
          <a:spcPct val="100000"/>
        </a:lnSpc>
        <a:spcBef>
          <a:spcPts val="57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600" u="none">
          <a:solidFill>
            <a:srgbClr val="6C6963"/>
          </a:solidFill>
          <a:uFillTx/>
          <a:latin typeface="Baskerville"/>
          <a:ea typeface="Baskerville"/>
          <a:cs typeface="Baskerville"/>
          <a:sym typeface="Baskerville"/>
        </a:defRPr>
      </a:lvl1pPr>
      <a:lvl2pPr marL="1371600" marR="0" indent="-685800" algn="l" defTabSz="800100" rtl="0" latinLnBrk="0">
        <a:lnSpc>
          <a:spcPct val="100000"/>
        </a:lnSpc>
        <a:spcBef>
          <a:spcPts val="57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600" u="none">
          <a:solidFill>
            <a:srgbClr val="6C6963"/>
          </a:solidFill>
          <a:uFillTx/>
          <a:latin typeface="Baskerville"/>
          <a:ea typeface="Baskerville"/>
          <a:cs typeface="Baskerville"/>
          <a:sym typeface="Baskerville"/>
        </a:defRPr>
      </a:lvl2pPr>
      <a:lvl3pPr marL="2057400" marR="0" indent="-685800" algn="l" defTabSz="800100" rtl="0" latinLnBrk="0">
        <a:lnSpc>
          <a:spcPct val="100000"/>
        </a:lnSpc>
        <a:spcBef>
          <a:spcPts val="57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600" u="none">
          <a:solidFill>
            <a:srgbClr val="6C6963"/>
          </a:solidFill>
          <a:uFillTx/>
          <a:latin typeface="Baskerville"/>
          <a:ea typeface="Baskerville"/>
          <a:cs typeface="Baskerville"/>
          <a:sym typeface="Baskerville"/>
        </a:defRPr>
      </a:lvl3pPr>
      <a:lvl4pPr marL="2743200" marR="0" indent="-685800" algn="l" defTabSz="800100" rtl="0" latinLnBrk="0">
        <a:lnSpc>
          <a:spcPct val="100000"/>
        </a:lnSpc>
        <a:spcBef>
          <a:spcPts val="57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600" u="none">
          <a:solidFill>
            <a:srgbClr val="6C6963"/>
          </a:solidFill>
          <a:uFillTx/>
          <a:latin typeface="Baskerville"/>
          <a:ea typeface="Baskerville"/>
          <a:cs typeface="Baskerville"/>
          <a:sym typeface="Baskerville"/>
        </a:defRPr>
      </a:lvl4pPr>
      <a:lvl5pPr marL="3429000" marR="0" indent="-685800" algn="l" defTabSz="800100" rtl="0" latinLnBrk="0">
        <a:lnSpc>
          <a:spcPct val="100000"/>
        </a:lnSpc>
        <a:spcBef>
          <a:spcPts val="57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600" u="none">
          <a:solidFill>
            <a:srgbClr val="6C6963"/>
          </a:solidFill>
          <a:uFillTx/>
          <a:latin typeface="Baskerville"/>
          <a:ea typeface="Baskerville"/>
          <a:cs typeface="Baskerville"/>
          <a:sym typeface="Baskerville"/>
        </a:defRPr>
      </a:lvl5pPr>
      <a:lvl6pPr marL="4114800" marR="0" indent="-685800" algn="l" defTabSz="800100" rtl="0" latinLnBrk="0">
        <a:lnSpc>
          <a:spcPct val="100000"/>
        </a:lnSpc>
        <a:spcBef>
          <a:spcPts val="57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600" u="none">
          <a:solidFill>
            <a:srgbClr val="6C6963"/>
          </a:solidFill>
          <a:uFillTx/>
          <a:latin typeface="Baskerville"/>
          <a:ea typeface="Baskerville"/>
          <a:cs typeface="Baskerville"/>
          <a:sym typeface="Baskerville"/>
        </a:defRPr>
      </a:lvl6pPr>
      <a:lvl7pPr marL="4800600" marR="0" indent="-685800" algn="l" defTabSz="800100" rtl="0" latinLnBrk="0">
        <a:lnSpc>
          <a:spcPct val="100000"/>
        </a:lnSpc>
        <a:spcBef>
          <a:spcPts val="57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600" u="none">
          <a:solidFill>
            <a:srgbClr val="6C6963"/>
          </a:solidFill>
          <a:uFillTx/>
          <a:latin typeface="Baskerville"/>
          <a:ea typeface="Baskerville"/>
          <a:cs typeface="Baskerville"/>
          <a:sym typeface="Baskerville"/>
        </a:defRPr>
      </a:lvl7pPr>
      <a:lvl8pPr marL="5486400" marR="0" indent="-685800" algn="l" defTabSz="800100" rtl="0" latinLnBrk="0">
        <a:lnSpc>
          <a:spcPct val="100000"/>
        </a:lnSpc>
        <a:spcBef>
          <a:spcPts val="57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600" u="none">
          <a:solidFill>
            <a:srgbClr val="6C6963"/>
          </a:solidFill>
          <a:uFillTx/>
          <a:latin typeface="Baskerville"/>
          <a:ea typeface="Baskerville"/>
          <a:cs typeface="Baskerville"/>
          <a:sym typeface="Baskerville"/>
        </a:defRPr>
      </a:lvl8pPr>
      <a:lvl9pPr marL="6172200" marR="0" indent="-685800" algn="l" defTabSz="800100" rtl="0" latinLnBrk="0">
        <a:lnSpc>
          <a:spcPct val="100000"/>
        </a:lnSpc>
        <a:spcBef>
          <a:spcPts val="5700"/>
        </a:spcBef>
        <a:spcAft>
          <a:spcPts val="0"/>
        </a:spcAft>
        <a:buClrTx/>
        <a:buSzPct val="30000"/>
        <a:buFontTx/>
        <a:buBlip>
          <a:blip r:embed="rId3"/>
        </a:buBlip>
        <a:tabLst/>
        <a:defRPr b="0" baseline="0" cap="none" i="0" spc="0" strike="noStrike" sz="5600" u="none">
          <a:solidFill>
            <a:srgbClr val="6C6963"/>
          </a:solidFill>
          <a:uFillTx/>
          <a:latin typeface="Baskerville"/>
          <a:ea typeface="Baskerville"/>
          <a:cs typeface="Baskerville"/>
          <a:sym typeface="Baskerville"/>
        </a:defRPr>
      </a:lvl9pPr>
    </p:bodyStyle>
    <p:otherStyle>
      <a:lvl1pPr marL="0" marR="0" indent="0" algn="ctr" defTabSz="8001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1pPr>
      <a:lvl2pPr marL="0" marR="0" indent="0" algn="ctr" defTabSz="8001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2pPr>
      <a:lvl3pPr marL="0" marR="0" indent="0" algn="ctr" defTabSz="8001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3pPr>
      <a:lvl4pPr marL="0" marR="0" indent="0" algn="ctr" defTabSz="8001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4pPr>
      <a:lvl5pPr marL="0" marR="0" indent="0" algn="ctr" defTabSz="8001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5pPr>
      <a:lvl6pPr marL="0" marR="0" indent="0" algn="ctr" defTabSz="8001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6pPr>
      <a:lvl7pPr marL="0" marR="0" indent="0" algn="ctr" defTabSz="8001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7pPr>
      <a:lvl8pPr marL="0" marR="0" indent="0" algn="ctr" defTabSz="8001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8pPr>
      <a:lvl9pPr marL="0" marR="0" indent="0" algn="ctr" defTabSz="8001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eg"/><Relationship Id="rId3" Type="http://schemas.openxmlformats.org/officeDocument/2006/relationships/image" Target="../media/image8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3" Type="http://schemas.openxmlformats.org/officeDocument/2006/relationships/image" Target="../media/image9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3" Type="http://schemas.openxmlformats.org/officeDocument/2006/relationships/image" Target="../media/image10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0.jpeg"/><Relationship Id="rId3" Type="http://schemas.openxmlformats.org/officeDocument/2006/relationships/image" Target="../media/image11.jpe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eg"/><Relationship Id="rId3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png"/><Relationship Id="rId3" Type="http://schemas.openxmlformats.org/officeDocument/2006/relationships/image" Target="../media/image4.jpeg"/><Relationship Id="rId4" Type="http://schemas.openxmlformats.org/officeDocument/2006/relationships/image" Target="../media/image5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Relationship Id="rId3" Type="http://schemas.openxmlformats.org/officeDocument/2006/relationships/image" Target="../media/image6.png"/><Relationship Id="rId4" Type="http://schemas.openxmlformats.org/officeDocument/2006/relationships/image" Target="../media/image6.jpeg"/><Relationship Id="rId5" Type="http://schemas.openxmlformats.org/officeDocument/2006/relationships/image" Target="../media/image7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Романтизм як напрям у європейському мистецтві першої половини ХІХ ст.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664081">
              <a:defRPr sz="8900">
                <a:effectLst>
                  <a:outerShdw sx="100000" sy="100000" kx="0" ky="0" algn="b" rotWithShape="0" blurRad="25400" dist="21082" dir="15900000">
                    <a:srgbClr val="000000">
                      <a:alpha val="90000"/>
                    </a:srgbClr>
                  </a:outerShdw>
                </a:effectLst>
              </a:defRPr>
            </a:lvl1pPr>
          </a:lstStyle>
          <a:p>
            <a:pPr/>
            <a:r>
              <a:t>Романтизм як напрям у європейському мистецтві першої половини ХІХ ст. </a:t>
            </a:r>
          </a:p>
        </p:txBody>
      </p:sp>
      <p:sp>
        <p:nvSpPr>
          <p:cNvPr id="140" name="Виконали Челушкіна Валерія та Клевчук Марія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>
              <a:defRPr sz="4200">
                <a:solidFill>
                  <a:srgbClr val="6C6963"/>
                </a:solidFill>
              </a:defRPr>
            </a:lvl1pPr>
          </a:lstStyle>
          <a:p>
            <a:pPr>
              <a:defRPr>
                <a:effectLst/>
              </a:defRPr>
            </a:pPr>
            <a:r>
              <a:t>Виконали Челушкіна Валерія та Клевчук Марія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Липнева революція 1830р. – повстання проти правлячої монархії династії Бурбонів, яка встановилася у Франції після другої реставрації. Внаслідок революції до влади прийшов ліберальний уряд короля Луї-Філіпа – король громадянин.…"/>
          <p:cNvSpPr txBox="1"/>
          <p:nvPr>
            <p:ph type="body" sz="half" idx="1"/>
          </p:nvPr>
        </p:nvSpPr>
        <p:spPr>
          <a:xfrm>
            <a:off x="847160" y="1937443"/>
            <a:ext cx="9525001" cy="9841114"/>
          </a:xfrm>
          <a:prstGeom prst="rect">
            <a:avLst/>
          </a:prstGeom>
        </p:spPr>
        <p:txBody>
          <a:bodyPr/>
          <a:lstStyle/>
          <a:p>
            <a:pPr marL="0" indent="0" defTabSz="664081">
              <a:spcBef>
                <a:spcPts val="4700"/>
              </a:spcBef>
              <a:buSzTx/>
              <a:buNone/>
              <a:defRPr sz="4600"/>
            </a:pPr>
            <a:r>
              <a:t>Липнева революція 1830р. – повстання проти правлячої монархії династії Бурбонів, яка встановилася у Франції після другої реставрації. Внаслідок революції до влади прийшов ліберальний уряд короля Луї-Філіпа – король громадянин. </a:t>
            </a:r>
            <a:endParaRPr sz="900">
              <a:latin typeface="+mj-lt"/>
              <a:ea typeface="+mj-ea"/>
              <a:cs typeface="+mj-cs"/>
              <a:sym typeface="Helvetica"/>
            </a:endParaRPr>
          </a:p>
          <a:p>
            <a:pPr marL="0" indent="0" defTabSz="664081">
              <a:spcBef>
                <a:spcPts val="4700"/>
              </a:spcBef>
              <a:buSzTx/>
              <a:buNone/>
              <a:defRPr i="1" sz="4600"/>
            </a:pPr>
            <a:r>
              <a:t>Деякі образи: </a:t>
            </a:r>
            <a:endParaRPr sz="900">
              <a:latin typeface="+mj-lt"/>
              <a:ea typeface="+mj-ea"/>
              <a:cs typeface="+mj-cs"/>
              <a:sym typeface="Helvetica"/>
            </a:endParaRPr>
          </a:p>
          <a:p>
            <a:pPr marL="0" indent="0" defTabSz="664081">
              <a:lnSpc>
                <a:spcPct val="110000"/>
              </a:lnSpc>
              <a:spcBef>
                <a:spcPts val="600"/>
              </a:spcBef>
              <a:buSzTx/>
              <a:buNone/>
              <a:defRPr sz="4600"/>
            </a:pPr>
            <a:r>
              <a:t>Людина в чорному циліндрі – Делакруа. Жінка – алегорична фігура Революції та Свободи. Символ революції – жінка зі списом (Маріанна). </a:t>
            </a:r>
          </a:p>
        </p:txBody>
      </p:sp>
      <p:grpSp>
        <p:nvGrpSpPr>
          <p:cNvPr id="181" name="невідомо.jpg"/>
          <p:cNvGrpSpPr/>
          <p:nvPr/>
        </p:nvGrpSpPr>
        <p:grpSpPr>
          <a:xfrm>
            <a:off x="10559843" y="1606652"/>
            <a:ext cx="13107694" cy="10502697"/>
            <a:chOff x="0" y="0"/>
            <a:chExt cx="13107692" cy="10502695"/>
          </a:xfrm>
        </p:grpSpPr>
        <p:pic>
          <p:nvPicPr>
            <p:cNvPr id="179" name="невідомо.jpg" descr="невідомо.jp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7000" y="88899"/>
              <a:ext cx="12853693" cy="1017249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0" name="невідомо.jpg" descr="невідомо.jp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" y="-1"/>
              <a:ext cx="13107694" cy="1050269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82" name="Ежен Делакруа. “Свобода, що веде народ.” (1830р.)"/>
          <p:cNvSpPr txBox="1"/>
          <p:nvPr/>
        </p:nvSpPr>
        <p:spPr>
          <a:xfrm>
            <a:off x="11522837" y="12045691"/>
            <a:ext cx="11181706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sz="3400">
                <a:solidFill>
                  <a:schemeClr val="accent5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Ежен Делакруа. “Свобода, що веде народ.” (1830р.)  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2 травня 1808 року патріотичний виступ у Мадриді був жорстоко придушений французькими окупаційними військами. Одразу після цього французька влада провела масові страти повстанців – вони тривали всю ніч і весь день.…"/>
          <p:cNvSpPr txBox="1"/>
          <p:nvPr>
            <p:ph type="body" sz="half" idx="1"/>
          </p:nvPr>
        </p:nvSpPr>
        <p:spPr>
          <a:xfrm>
            <a:off x="14332505" y="1411161"/>
            <a:ext cx="9204595" cy="10893678"/>
          </a:xfrm>
          <a:prstGeom prst="rect">
            <a:avLst/>
          </a:prstGeom>
        </p:spPr>
        <p:txBody>
          <a:bodyPr/>
          <a:lstStyle/>
          <a:p>
            <a:pPr defTabSz="640080">
              <a:spcBef>
                <a:spcPts val="4500"/>
              </a:spcBef>
              <a:defRPr i="0" sz="4400"/>
            </a:pPr>
            <a:r>
              <a:t>2 травня 1808 року патріотичний виступ у Мадриді був жорстоко придушений французькими окупаційними військами. Одразу після цього французька влада провела масові страти повстанців – вони тривали всю ніч і весь день. </a:t>
            </a:r>
            <a:endParaRPr sz="900">
              <a:latin typeface="+mj-lt"/>
              <a:ea typeface="+mj-ea"/>
              <a:cs typeface="+mj-cs"/>
              <a:sym typeface="Helvetica"/>
            </a:endParaRPr>
          </a:p>
          <a:p>
            <a:pPr defTabSz="640080">
              <a:spcBef>
                <a:spcPts val="4500"/>
              </a:spcBef>
              <a:defRPr i="0" sz="4400"/>
            </a:pPr>
            <a:r>
              <a:t>Художнику вдалось точно передати страх та атмосферу цієї жахливої події, чітко зображуючи як різняться емоції та реакції людей. Наприклад, на картині можна побачити як хтось переймається і боїться за своє життя, або як дехто хоробро приймає свою смерть з розпростертими руками. </a:t>
            </a:r>
          </a:p>
        </p:txBody>
      </p:sp>
      <p:grpSp>
        <p:nvGrpSpPr>
          <p:cNvPr id="187" name="невідомо.jpg"/>
          <p:cNvGrpSpPr/>
          <p:nvPr/>
        </p:nvGrpSpPr>
        <p:grpSpPr>
          <a:xfrm>
            <a:off x="1259260" y="1540023"/>
            <a:ext cx="12385826" cy="9703931"/>
            <a:chOff x="-1" y="0"/>
            <a:chExt cx="12385824" cy="9703929"/>
          </a:xfrm>
        </p:grpSpPr>
        <p:pic>
          <p:nvPicPr>
            <p:cNvPr id="185" name="невідомо.jpg" descr="невідомо.jp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6998" y="88899"/>
              <a:ext cx="12131826" cy="937373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86" name="невідомо.jpg" descr="невідомо.jp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2" y="-1"/>
              <a:ext cx="12385826" cy="970393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88" name="Франсіско-Хосе де Гоя. “Третє травня 1808 року.” (1814р.)"/>
          <p:cNvSpPr txBox="1"/>
          <p:nvPr/>
        </p:nvSpPr>
        <p:spPr>
          <a:xfrm>
            <a:off x="1269281" y="11348319"/>
            <a:ext cx="12365783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ctr">
              <a:spcBef>
                <a:spcPts val="0"/>
              </a:spcBef>
              <a:defRPr sz="3400">
                <a:solidFill>
                  <a:schemeClr val="accent5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pPr>
            <a:r>
              <a:t>Франсіско-Хосе де Гоя. “Третє травня 1808 року.” (1814р.) </a:t>
            </a:r>
            <a:endParaRPr b="1">
              <a:latin typeface="+mj-lt"/>
              <a:ea typeface="+mj-ea"/>
              <a:cs typeface="+mj-cs"/>
              <a:sym typeface="Helvetica"/>
            </a:endParaRPr>
          </a:p>
          <a:p>
            <a:pPr algn="ctr">
              <a:spcBef>
                <a:spcPts val="0"/>
              </a:spcBef>
              <a:defRPr sz="3400">
                <a:solidFill>
                  <a:schemeClr val="accent5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pPr>
            <a:r>
              <a:t> 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В основі картини Теодора Жеріко “Пліт медузи” лежить сюжет реальної події – трагедія пасажирів загиблого фрегата “Медуза”, які опинилися в океані на плоту. Жеріко розкриває складну гаму людських почуттів – від повного розпачу та апатії до пристрасної над"/>
          <p:cNvSpPr txBox="1"/>
          <p:nvPr>
            <p:ph type="body" sz="quarter" idx="1"/>
          </p:nvPr>
        </p:nvSpPr>
        <p:spPr>
          <a:xfrm>
            <a:off x="748393" y="590753"/>
            <a:ext cx="23074936" cy="2638121"/>
          </a:xfrm>
          <a:prstGeom prst="rect">
            <a:avLst/>
          </a:prstGeom>
        </p:spPr>
        <p:txBody>
          <a:bodyPr/>
          <a:lstStyle>
            <a:lvl1pPr defTabSz="624077">
              <a:spcBef>
                <a:spcPts val="4400"/>
              </a:spcBef>
              <a:defRPr i="0" sz="4300"/>
            </a:lvl1pPr>
          </a:lstStyle>
          <a:p>
            <a:pPr/>
            <a:r>
              <a:t>В основі картини Теодора Жеріко “Пліт медузи” лежить сюжет реальної події – трагедія пасажирів загиблого фрегата “Медуза”, які опинилися в океані на плоту. Жеріко розкриває складну гаму людських почуттів – від повного розпачу та апатії до пристрасної надії на спасіння. </a:t>
            </a:r>
          </a:p>
        </p:txBody>
      </p:sp>
      <p:grpSp>
        <p:nvGrpSpPr>
          <p:cNvPr id="193" name="невідомо.jpg"/>
          <p:cNvGrpSpPr/>
          <p:nvPr/>
        </p:nvGrpSpPr>
        <p:grpSpPr>
          <a:xfrm>
            <a:off x="5550175" y="3339482"/>
            <a:ext cx="13283651" cy="9227010"/>
            <a:chOff x="0" y="0"/>
            <a:chExt cx="13283649" cy="9227008"/>
          </a:xfrm>
        </p:grpSpPr>
        <p:pic>
          <p:nvPicPr>
            <p:cNvPr id="191" name="невідомо.jpg" descr="невідомо.jp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6999" y="88899"/>
              <a:ext cx="13029651" cy="889681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92" name="невідомо.jpg" descr="невідомо.jp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" y="-1"/>
              <a:ext cx="13283651" cy="922701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94" name="Теодор Жеріко. “Пліт медузи”. (1819р.)"/>
          <p:cNvSpPr txBox="1"/>
          <p:nvPr/>
        </p:nvSpPr>
        <p:spPr>
          <a:xfrm>
            <a:off x="8331592" y="12472233"/>
            <a:ext cx="8537985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sz="3400">
                <a:solidFill>
                  <a:schemeClr val="accent5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Теодор Жеріко. “Пліт медузи”. (1819р.) 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Проявлення романтизму у портретах"/>
          <p:cNvSpPr txBox="1"/>
          <p:nvPr>
            <p:ph type="title"/>
          </p:nvPr>
        </p:nvSpPr>
        <p:spPr>
          <a:xfrm>
            <a:off x="2031999" y="890555"/>
            <a:ext cx="20320002" cy="2159002"/>
          </a:xfrm>
          <a:prstGeom prst="rect">
            <a:avLst/>
          </a:prstGeom>
        </p:spPr>
        <p:txBody>
          <a:bodyPr/>
          <a:lstStyle>
            <a:lvl1pPr defTabSz="728091">
              <a:defRPr sz="9800">
                <a:solidFill>
                  <a:srgbClr val="BEA56D"/>
                </a:solidFill>
                <a:effectLst>
                  <a:outerShdw sx="100000" sy="100000" kx="0" ky="0" algn="b" rotWithShape="0" blurRad="38100" dist="23114" dir="15900000">
                    <a:srgbClr val="000000">
                      <a:alpha val="90000"/>
                    </a:srgbClr>
                  </a:outerShdw>
                </a:effectLst>
              </a:defRPr>
            </a:lvl1pPr>
          </a:lstStyle>
          <a:p>
            <a:pPr/>
            <a:r>
              <a:t>Проявлення романтизму у портретах</a:t>
            </a:r>
          </a:p>
        </p:txBody>
      </p:sp>
      <p:sp>
        <p:nvSpPr>
          <p:cNvPr id="197" name="Для портретів цього напрямку дуже характерні непригладжені мазки. Зазвичай тло портретів є пустим, оскільки романтики надають перевагу і зосереджуються на духовному і величному. На портретах часто постаті зображуються неприземлені, які орієнтуються не на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buSzTx/>
              <a:buNone/>
              <a:defRPr sz="5200"/>
            </a:pPr>
            <a:r>
              <a:t>Для портретів цього напрямку дуже характерні непригладжені мазки. Зазвичай тло портретів є пустим, оскільки романтики надають перевагу і зосереджуються на духовному і величному. На портретах часто постаті зображуються неприземлені, які орієнтуються не на матеріальний світ, а на духовний. </a:t>
            </a:r>
            <a:endParaRPr>
              <a:latin typeface="+mj-lt"/>
              <a:ea typeface="+mj-ea"/>
              <a:cs typeface="+mj-cs"/>
              <a:sym typeface="Helvetica"/>
            </a:endParaRPr>
          </a:p>
          <a:p>
            <a:pPr marL="0" indent="0" algn="ctr">
              <a:buSzTx/>
              <a:buNone/>
              <a:defRPr sz="5200"/>
            </a:pPr>
            <a:r>
              <a:t>Також однією з особливостей портретів романтизму є саме очі. Їх малюють зазвичай повністю чорними, практично без зіниць. Таким чином романтики намагались передати саме внутрішній світ людини, її заглибленість. 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невідомо.jpg" descr="невідомо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020367" y="679450"/>
            <a:ext cx="8688149" cy="1162801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0" name="невідомо.jpg" descr="невідомо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136730" y="724530"/>
            <a:ext cx="8614932" cy="11537855"/>
          </a:xfrm>
          <a:prstGeom prst="rect">
            <a:avLst/>
          </a:prstGeom>
          <a:ln w="12700">
            <a:miter lim="400000"/>
          </a:ln>
        </p:spPr>
      </p:pic>
      <p:sp>
        <p:nvSpPr>
          <p:cNvPr id="201" name="Ежен Делакруа. Портрет Фредерика Шопена. 1838р."/>
          <p:cNvSpPr txBox="1"/>
          <p:nvPr/>
        </p:nvSpPr>
        <p:spPr>
          <a:xfrm>
            <a:off x="789402" y="12419007"/>
            <a:ext cx="11150080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sz="3400">
                <a:solidFill>
                  <a:schemeClr val="accent5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Ежен Делакруа. Портрет Фредерика Шопена. 1838р.</a:t>
            </a:r>
          </a:p>
        </p:txBody>
      </p:sp>
      <p:sp>
        <p:nvSpPr>
          <p:cNvPr id="202" name="Ежен Делакруа. Автопортрет. 1837р."/>
          <p:cNvSpPr txBox="1"/>
          <p:nvPr/>
        </p:nvSpPr>
        <p:spPr>
          <a:xfrm>
            <a:off x="14535740" y="12419007"/>
            <a:ext cx="7816913" cy="584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sz="3400">
                <a:solidFill>
                  <a:schemeClr val="accent5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Ежен Делакруа. Автопортрет. 1837р.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Висновок.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10800">
                <a:solidFill>
                  <a:srgbClr val="BEA56D"/>
                </a:solidFill>
                <a:effectLst>
                  <a:outerShdw sx="100000" sy="100000" kx="0" ky="0" algn="b" rotWithShape="0" blurRad="38100" dist="25400" dir="15900000">
                    <a:srgbClr val="000000">
                      <a:alpha val="90000"/>
                    </a:srgbClr>
                  </a:outerShdw>
                </a:effectLst>
              </a:defRPr>
            </a:lvl1pPr>
          </a:lstStyle>
          <a:p>
            <a:pPr/>
            <a:r>
              <a:t>Висновок. </a:t>
            </a:r>
          </a:p>
        </p:txBody>
      </p:sp>
      <p:sp>
        <p:nvSpPr>
          <p:cNvPr id="205" name="Романтизм у європейському мистецтві першої половини XIX століття є важливим етапом в історії культури, що відображає складний перехід від класицизму до модернізму. Його основні риси, такі як підвищена емоційність, індивідуалізм та прагнення до самовираже"/>
          <p:cNvSpPr txBox="1"/>
          <p:nvPr>
            <p:ph type="body" idx="1"/>
          </p:nvPr>
        </p:nvSpPr>
        <p:spPr>
          <a:xfrm>
            <a:off x="2032000" y="3359760"/>
            <a:ext cx="20320002" cy="8255001"/>
          </a:xfrm>
          <a:prstGeom prst="rect">
            <a:avLst/>
          </a:prstGeom>
        </p:spPr>
        <p:txBody>
          <a:bodyPr/>
          <a:lstStyle>
            <a:lvl1pPr marL="0" indent="0" algn="ctr">
              <a:buSzTx/>
              <a:buNone/>
            </a:lvl1pPr>
          </a:lstStyle>
          <a:p>
            <a:pPr/>
            <a:r>
              <a:t>Романтизм у європейському мистецтві першої половини XIX століття є важливим етапом в історії культури, що відображає складний перехід від класицизму до модернізму. Його основні риси, такі як підвищена емоційність, індивідуалізм та прагнення до самовираження, визначили не лише мистецьке середовище, а й культурні та суспільні тенденції того часу. Романтизм став першою серйозним спробою митців перенести в свої твори власні внутрішні переживання та відобразити складність людської душі. 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Дякуємо за увагу!"/>
          <p:cNvSpPr txBox="1"/>
          <p:nvPr>
            <p:ph type="body" sz="quarter" idx="1"/>
          </p:nvPr>
        </p:nvSpPr>
        <p:spPr>
          <a:xfrm>
            <a:off x="2387600" y="5651498"/>
            <a:ext cx="19621500" cy="1714502"/>
          </a:xfrm>
          <a:prstGeom prst="rect">
            <a:avLst/>
          </a:prstGeom>
        </p:spPr>
        <p:txBody>
          <a:bodyPr/>
          <a:lstStyle>
            <a:lvl1pPr>
              <a:defRPr b="1" sz="11200">
                <a:solidFill>
                  <a:srgbClr val="BEA56D"/>
                </a:solidFill>
                <a:effectLst>
                  <a:outerShdw sx="100000" sy="100000" kx="0" ky="0" algn="b" rotWithShape="0" blurRad="38100" dist="25400" dir="15900000">
                    <a:srgbClr val="000000">
                      <a:alpha val="90000"/>
                    </a:srgbClr>
                  </a:outerShdw>
                </a:effectLst>
              </a:defRPr>
            </a:lvl1pPr>
          </a:lstStyle>
          <a:p>
            <a:pPr/>
            <a:r>
              <a:t>Дякуємо за увагу!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Визначення романтизму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10800">
                <a:solidFill>
                  <a:srgbClr val="BEA56D"/>
                </a:solidFill>
                <a:effectLst>
                  <a:outerShdw sx="100000" sy="100000" kx="0" ky="0" algn="b" rotWithShape="0" blurRad="38100" dist="25400" dir="15900000">
                    <a:srgbClr val="000000">
                      <a:alpha val="90000"/>
                    </a:srgbClr>
                  </a:outerShdw>
                </a:effectLst>
              </a:defRPr>
            </a:lvl1pPr>
          </a:lstStyle>
          <a:p>
            <a:pPr/>
            <a:r>
              <a:t>Визначення романтизму </a:t>
            </a:r>
          </a:p>
        </p:txBody>
      </p:sp>
      <p:sp>
        <p:nvSpPr>
          <p:cNvPr id="143" name="Романтизм - це   ідейний та творчий напрямок у мистецтві кінця 18 – початку 19 століття,  який характеризується зображенням ідеальних героїв і почуттів. Для нього характерними є відчуття хиткості світу, розчарування в революції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1004808" indent="-876284" defTabSz="736091">
              <a:spcBef>
                <a:spcPts val="5200"/>
              </a:spcBef>
              <a:buBlip>
                <a:blip r:embed="rId2"/>
              </a:buBlip>
              <a:defRPr sz="5100"/>
            </a:pPr>
            <a:r>
              <a:t>Романтизм - це   ідейний та творчий напрямок у мистецтві кінця 18 – початку 19 століття,  який характеризується зображенням ідеальних героїв і почуттів. Для нього характерними є відчуття хиткості світу, розчарування в революції. </a:t>
            </a:r>
          </a:p>
          <a:p>
            <a:pPr marL="1004808" indent="-876284" defTabSz="736091">
              <a:spcBef>
                <a:spcPts val="5200"/>
              </a:spcBef>
              <a:buBlip>
                <a:blip r:embed="rId2"/>
              </a:buBlip>
              <a:defRPr sz="5100"/>
            </a:pPr>
            <a:r>
              <a:t>Назва виникла від французького слова "romantisme", яким позначалося щось таємне, дивне, нереальне. </a:t>
            </a:r>
          </a:p>
          <a:p>
            <a:pPr marL="1004808" indent="-876284" defTabSz="736091">
              <a:spcBef>
                <a:spcPts val="5200"/>
              </a:spcBef>
              <a:buBlip>
                <a:blip r:embed="rId2"/>
              </a:buBlip>
              <a:defRPr sz="5100"/>
            </a:pPr>
            <a:r>
              <a:t>Романтизм надихається періодом середньовіччя і вказує на зв'язок із цими віками, коли в літературі був популярний жанр лицарського роману. 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Передумови виникнення романтизму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728091">
              <a:defRPr sz="9800">
                <a:solidFill>
                  <a:srgbClr val="BEA56D"/>
                </a:solidFill>
                <a:effectLst>
                  <a:outerShdw sx="100000" sy="100000" kx="0" ky="0" algn="b" rotWithShape="0" blurRad="38100" dist="23114" dir="15900000">
                    <a:srgbClr val="000000">
                      <a:alpha val="90000"/>
                    </a:srgbClr>
                  </a:outerShdw>
                </a:effectLst>
              </a:defRPr>
            </a:lvl1pPr>
          </a:lstStyle>
          <a:p>
            <a:pPr/>
            <a:r>
              <a:t>Передумови виникнення романтизму</a:t>
            </a:r>
          </a:p>
        </p:txBody>
      </p:sp>
      <p:sp>
        <p:nvSpPr>
          <p:cNvPr id="146" name="Велика французька буржуазна революція завершила епоху Просвітництва. Відомий філософ Карл Маркс сказав: «Романтизм — це своєрідна реакція на Французьку революцію». Письменники, художники, музиканти стали свідками грандіозних історичних подій, революційни"/>
          <p:cNvSpPr txBox="1"/>
          <p:nvPr>
            <p:ph type="body" sz="half" idx="1"/>
          </p:nvPr>
        </p:nvSpPr>
        <p:spPr>
          <a:xfrm>
            <a:off x="799765" y="2695047"/>
            <a:ext cx="11469938" cy="10086518"/>
          </a:xfrm>
          <a:prstGeom prst="rect">
            <a:avLst/>
          </a:prstGeom>
        </p:spPr>
        <p:txBody>
          <a:bodyPr/>
          <a:lstStyle>
            <a:lvl1pPr marL="0" indent="0" defTabSz="656080">
              <a:spcBef>
                <a:spcPts val="4600"/>
              </a:spcBef>
              <a:buSzTx/>
              <a:buNone/>
              <a:defRPr sz="4500"/>
            </a:lvl1pPr>
          </a:lstStyle>
          <a:p>
            <a:pPr/>
            <a:r>
              <a:t>Велика французька буржуазна революція завершила епоху Просвітництва. Відомий філософ Карл Маркс сказав: «Романтизм — це своєрідна реакція на Французьку революцію». Письменники, художники, музиканти стали свідками грандіозних історичних подій, революційних струсів, що кардинально змінили життя. Багато хто з них захоплено привітав зміни та був у захваті від проголошених ідей Свободи, Рівності та Братерства. Але йшов час, вони помічали, що новий суспільний порядок далекий від ідеалів того суспільства, що передрікали філософи 18 ст. Наступило розчарування. </a:t>
            </a:r>
          </a:p>
        </p:txBody>
      </p:sp>
      <p:grpSp>
        <p:nvGrpSpPr>
          <p:cNvPr id="149" name="невідомо.jpg"/>
          <p:cNvGrpSpPr/>
          <p:nvPr/>
        </p:nvGrpSpPr>
        <p:grpSpPr>
          <a:xfrm>
            <a:off x="12546533" y="3894894"/>
            <a:ext cx="11154105" cy="7602613"/>
            <a:chOff x="-1" y="0"/>
            <a:chExt cx="11154104" cy="7602612"/>
          </a:xfrm>
        </p:grpSpPr>
        <p:pic>
          <p:nvPicPr>
            <p:cNvPr id="147" name="невідомо.jpg" descr="невідомо.jp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6998" y="88900"/>
              <a:ext cx="10900106" cy="727241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48" name="невідомо.jpg" descr="невідомо.jp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2" y="0"/>
              <a:ext cx="11154106" cy="7602613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Передумови виникнення романтизму"/>
          <p:cNvSpPr txBox="1"/>
          <p:nvPr>
            <p:ph type="title"/>
          </p:nvPr>
        </p:nvSpPr>
        <p:spPr>
          <a:xfrm>
            <a:off x="2032000" y="772071"/>
            <a:ext cx="20320000" cy="2159001"/>
          </a:xfrm>
          <a:prstGeom prst="rect">
            <a:avLst/>
          </a:prstGeom>
        </p:spPr>
        <p:txBody>
          <a:bodyPr/>
          <a:lstStyle>
            <a:lvl1pPr defTabSz="728091">
              <a:defRPr sz="9800">
                <a:solidFill>
                  <a:srgbClr val="BEA56D"/>
                </a:solidFill>
                <a:effectLst>
                  <a:outerShdw sx="100000" sy="100000" kx="0" ky="0" algn="b" rotWithShape="0" blurRad="38100" dist="23114" dir="15900000">
                    <a:srgbClr val="000000">
                      <a:alpha val="90000"/>
                    </a:srgbClr>
                  </a:outerShdw>
                </a:effectLst>
              </a:defRPr>
            </a:lvl1pPr>
          </a:lstStyle>
          <a:p>
            <a:pPr/>
            <a:r>
              <a:t>Передумови виникнення романтизму</a:t>
            </a:r>
          </a:p>
        </p:txBody>
      </p:sp>
      <p:sp>
        <p:nvSpPr>
          <p:cNvPr id="152" name="На початку століття у філософії та мистецтві прозвучали трагічні ноти сумнівів щодо перетворення світу на принципах Розуму. Це сприяло виникненню нової світоглядної системи — романтизму. Романтики нерідко ідеалізували патріархальне суспільство, яке вважа"/>
          <p:cNvSpPr txBox="1"/>
          <p:nvPr>
            <p:ph type="body" idx="1"/>
          </p:nvPr>
        </p:nvSpPr>
        <p:spPr>
          <a:xfrm>
            <a:off x="2032000" y="3644122"/>
            <a:ext cx="20320002" cy="8255002"/>
          </a:xfrm>
          <a:prstGeom prst="rect">
            <a:avLst/>
          </a:prstGeom>
        </p:spPr>
        <p:txBody>
          <a:bodyPr/>
          <a:lstStyle>
            <a:lvl1pPr marL="0" indent="0">
              <a:buSzTx/>
              <a:buNone/>
            </a:lvl1pPr>
          </a:lstStyle>
          <a:p>
            <a:pPr/>
            <a:r>
              <a:t>На початку століття у філософії та мистецтві прозвучали трагічні ноти сумнівів щодо перетворення світу на принципах Розуму. Це сприяло виникненню нової світоглядної системи — романтизму. Романтики нерідко ідеалізували патріархальне суспільство, яке вважали царством добра, щирості, порядності. Оспівуючи минуле, вони брали за основу старовинні легенди та народні казки. Романтизм набув особливого характеру в кожній з європейських культур: у німецькій — містика; у англійській — це особистість, яка протиставляє себе розумній поведінці; у французькій — це незвичайні історії. 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Провідні ідеї романтизму"/>
          <p:cNvSpPr txBox="1"/>
          <p:nvPr>
            <p:ph type="title"/>
          </p:nvPr>
        </p:nvSpPr>
        <p:spPr>
          <a:xfrm>
            <a:off x="633888" y="558800"/>
            <a:ext cx="13328061" cy="2159001"/>
          </a:xfrm>
          <a:prstGeom prst="rect">
            <a:avLst/>
          </a:prstGeom>
        </p:spPr>
        <p:txBody>
          <a:bodyPr/>
          <a:lstStyle>
            <a:lvl1pPr defTabSz="688086">
              <a:defRPr sz="9200">
                <a:solidFill>
                  <a:srgbClr val="BEA56D"/>
                </a:solidFill>
                <a:effectLst>
                  <a:outerShdw sx="100000" sy="100000" kx="0" ky="0" algn="b" rotWithShape="0" blurRad="38100" dist="21844" dir="15900000">
                    <a:srgbClr val="000000">
                      <a:alpha val="90000"/>
                    </a:srgbClr>
                  </a:outerShdw>
                </a:effectLst>
              </a:defRPr>
            </a:lvl1pPr>
          </a:lstStyle>
          <a:p>
            <a:pPr/>
            <a:r>
              <a:t>Провідні ідеї романтизму </a:t>
            </a:r>
          </a:p>
        </p:txBody>
      </p:sp>
      <p:sp>
        <p:nvSpPr>
          <p:cNvPr id="155" name="Заперечення раціоналізму, який переважав у добу Просвітництва, культ почуттів людини.…"/>
          <p:cNvSpPr txBox="1"/>
          <p:nvPr>
            <p:ph type="body" sz="half" idx="1"/>
          </p:nvPr>
        </p:nvSpPr>
        <p:spPr>
          <a:xfrm>
            <a:off x="954211" y="2677014"/>
            <a:ext cx="12687414" cy="10038372"/>
          </a:xfrm>
          <a:prstGeom prst="rect">
            <a:avLst/>
          </a:prstGeom>
        </p:spPr>
        <p:txBody>
          <a:bodyPr/>
          <a:lstStyle/>
          <a:p>
            <a:pPr marL="851901" indent="-742935" defTabSz="624077">
              <a:spcBef>
                <a:spcPts val="4400"/>
              </a:spcBef>
              <a:buBlip>
                <a:blip r:embed="rId2"/>
              </a:buBlip>
              <a:defRPr sz="4300"/>
            </a:pPr>
            <a:r>
              <a:t>Заперечення раціоналізму, який переважав у добу Просвітництва, культ почуттів людини.  </a:t>
            </a:r>
          </a:p>
          <a:p>
            <a:pPr marL="851901" indent="-742935" defTabSz="624077">
              <a:spcBef>
                <a:spcPts val="4400"/>
              </a:spcBef>
              <a:buBlip>
                <a:blip r:embed="rId2"/>
              </a:buBlip>
              <a:defRPr sz="4300"/>
            </a:pPr>
            <a:r>
              <a:t>Утвердження високих ідеалів. </a:t>
            </a:r>
          </a:p>
          <a:p>
            <a:pPr marL="851901" indent="-742935" defTabSz="624077">
              <a:spcBef>
                <a:spcPts val="4400"/>
              </a:spcBef>
              <a:buBlip>
                <a:blip r:embed="rId2"/>
              </a:buBlip>
              <a:defRPr sz="4300"/>
            </a:pPr>
            <a:r>
              <a:t>Суб’єктивність мистецтва: акцент не на зображенні, а на вираженні почуттів, мрій, настроїв.  </a:t>
            </a:r>
          </a:p>
          <a:p>
            <a:pPr marL="851901" indent="-742935" defTabSz="624077">
              <a:spcBef>
                <a:spcPts val="4400"/>
              </a:spcBef>
              <a:buBlip>
                <a:blip r:embed="rId2"/>
              </a:buBlip>
              <a:defRPr sz="4300"/>
            </a:pPr>
            <a:r>
              <a:t>Увага до особистості, її індивідуальних рис. Людина – найвища цінність.  </a:t>
            </a:r>
          </a:p>
          <a:p>
            <a:pPr marL="851901" indent="-742935" defTabSz="624077">
              <a:spcBef>
                <a:spcPts val="4400"/>
              </a:spcBef>
              <a:buBlip>
                <a:blip r:embed="rId2"/>
              </a:buBlip>
              <a:defRPr sz="4300"/>
            </a:pPr>
            <a:r>
              <a:t>Неприйняття буденності та звеличення “життя духу”. </a:t>
            </a:r>
          </a:p>
          <a:p>
            <a:pPr marL="851901" indent="-742935" defTabSz="624077">
              <a:spcBef>
                <a:spcPts val="4400"/>
              </a:spcBef>
              <a:buBlip>
                <a:blip r:embed="rId2"/>
              </a:buBlip>
              <a:defRPr sz="4300"/>
            </a:pPr>
            <a:r>
              <a:t>Історизм творів і захоплення фольклором. </a:t>
            </a:r>
          </a:p>
        </p:txBody>
      </p:sp>
      <p:grpSp>
        <p:nvGrpSpPr>
          <p:cNvPr id="158" name="невідомо.jpg"/>
          <p:cNvGrpSpPr/>
          <p:nvPr/>
        </p:nvGrpSpPr>
        <p:grpSpPr>
          <a:xfrm>
            <a:off x="14106388" y="618629"/>
            <a:ext cx="9385245" cy="12018195"/>
            <a:chOff x="0" y="0"/>
            <a:chExt cx="9385244" cy="12018193"/>
          </a:xfrm>
        </p:grpSpPr>
        <p:pic>
          <p:nvPicPr>
            <p:cNvPr id="156" name="невідомо.jpg" descr="невідомо.jp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26999" y="88899"/>
              <a:ext cx="9131245" cy="1168799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57" name="невідомо.jpg" descr="невідомо.jp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-1" y="-1"/>
              <a:ext cx="9385245" cy="12018195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sp>
        <p:nvSpPr>
          <p:cNvPr id="159" name="Каспар Давид Фрідріх «Мандрівник над морем туману» 1818р."/>
          <p:cNvSpPr txBox="1"/>
          <p:nvPr/>
        </p:nvSpPr>
        <p:spPr>
          <a:xfrm>
            <a:off x="13837042" y="12553598"/>
            <a:ext cx="9923935" cy="457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ctr">
              <a:spcBef>
                <a:spcPts val="0"/>
              </a:spcBef>
              <a:defRPr sz="2500">
                <a:solidFill>
                  <a:schemeClr val="accent5"/>
                </a:solidFill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Каспар Давид Фрідріх «Мандрівник над морем туману» 1818р.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Риси та своєрідність європейського романтизму."/>
          <p:cNvSpPr txBox="1"/>
          <p:nvPr>
            <p:ph type="title"/>
          </p:nvPr>
        </p:nvSpPr>
        <p:spPr>
          <a:xfrm>
            <a:off x="1751293" y="862895"/>
            <a:ext cx="20881414" cy="1485588"/>
          </a:xfrm>
          <a:prstGeom prst="rect">
            <a:avLst/>
          </a:prstGeom>
        </p:spPr>
        <p:txBody>
          <a:bodyPr/>
          <a:lstStyle>
            <a:lvl1pPr defTabSz="568069">
              <a:defRPr sz="7600">
                <a:solidFill>
                  <a:srgbClr val="BEA56D"/>
                </a:solidFill>
                <a:effectLst>
                  <a:outerShdw sx="100000" sy="100000" kx="0" ky="0" algn="b" rotWithShape="0" blurRad="25400" dist="18034" dir="15900000">
                    <a:srgbClr val="000000">
                      <a:alpha val="90000"/>
                    </a:srgbClr>
                  </a:outerShdw>
                </a:effectLst>
              </a:defRPr>
            </a:lvl1pPr>
          </a:lstStyle>
          <a:p>
            <a:pPr/>
            <a:r>
              <a:t>Риси та своєрідність європейського романтизму. </a:t>
            </a:r>
          </a:p>
        </p:txBody>
      </p:sp>
      <p:sp>
        <p:nvSpPr>
          <p:cNvPr id="162" name="Немає сенсу покращувати або змінювати суспільство. Світ не має надії, а соціум – маса людей, яка хоче тільки престижу і прибутку, а не вищого ідеалу. Митці, що усвідомлюють безнадійність цього світу, втікають від буденності та реальності в інший, ідеальн"/>
          <p:cNvSpPr txBox="1"/>
          <p:nvPr/>
        </p:nvSpPr>
        <p:spPr>
          <a:xfrm>
            <a:off x="2708406" y="2690547"/>
            <a:ext cx="18967188" cy="909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1092181" indent="-952481">
              <a:buClr>
                <a:srgbClr val="000000">
                  <a:alpha val="84706"/>
                </a:srgbClr>
              </a:buClr>
              <a:buSzPct val="80000"/>
              <a:buFont typeface="Times New Roman"/>
              <a:buChar char="◦"/>
              <a:defRPr sz="4700"/>
            </a:pPr>
            <a:r>
              <a:t>Немає сенсу покращувати або змінювати суспільство. Світ не має надії, а соціум – маса людей, яка хоче тільки престижу і прибутку, а не вищого ідеалу. Митці, що усвідомлюють безнадійність цього світу, втікають від буденності та реальності в інший, ідеальний та вищий світ. </a:t>
            </a:r>
          </a:p>
          <a:p>
            <a:pPr marL="1092181" indent="-952481">
              <a:buClr>
                <a:srgbClr val="000000">
                  <a:alpha val="84706"/>
                </a:srgbClr>
              </a:buClr>
              <a:buSzPct val="80000"/>
              <a:buFont typeface="Times New Roman"/>
              <a:buChar char="◦"/>
              <a:defRPr sz="4700"/>
            </a:pPr>
            <a:r>
              <a:t>Митець виходить за межі буденного, реального та чогось звичного, шукаючи ідеал світу. Він одинак, якого не розуміє більшість людей. </a:t>
            </a:r>
          </a:p>
          <a:p>
            <a:pPr marL="1092181" indent="-952481">
              <a:buClr>
                <a:srgbClr val="000000">
                  <a:alpha val="84706"/>
                </a:srgbClr>
              </a:buClr>
              <a:buSzPct val="80000"/>
              <a:buFont typeface="Times New Roman"/>
              <a:buChar char="◦"/>
              <a:defRPr sz="4700"/>
            </a:pPr>
            <a:r>
              <a:t>Свої переживання та почуття романтик якраз відтворює у своїх творах і має змогу понуритись у свій інший, кращий світ. В цьому світі живуть кращі, романтичні, герої, які не схожі на людей у реальності або героїв класики.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Риси та своєрідність європейського романтизму."/>
          <p:cNvSpPr txBox="1"/>
          <p:nvPr>
            <p:ph type="title"/>
          </p:nvPr>
        </p:nvSpPr>
        <p:spPr>
          <a:xfrm>
            <a:off x="1751293" y="862895"/>
            <a:ext cx="20881414" cy="1485588"/>
          </a:xfrm>
          <a:prstGeom prst="rect">
            <a:avLst/>
          </a:prstGeom>
        </p:spPr>
        <p:txBody>
          <a:bodyPr/>
          <a:lstStyle>
            <a:lvl1pPr defTabSz="568069">
              <a:defRPr sz="7600">
                <a:solidFill>
                  <a:srgbClr val="BEA56D"/>
                </a:solidFill>
                <a:effectLst>
                  <a:outerShdw sx="100000" sy="100000" kx="0" ky="0" algn="b" rotWithShape="0" blurRad="25400" dist="18034" dir="15900000">
                    <a:srgbClr val="000000">
                      <a:alpha val="90000"/>
                    </a:srgbClr>
                  </a:outerShdw>
                </a:effectLst>
              </a:defRPr>
            </a:lvl1pPr>
          </a:lstStyle>
          <a:p>
            <a:pPr/>
            <a:r>
              <a:t>Риси та своєрідність європейського романтизму. </a:t>
            </a:r>
          </a:p>
        </p:txBody>
      </p:sp>
      <p:sp>
        <p:nvSpPr>
          <p:cNvPr id="165" name="Немає сенсу покращувати або змінювати суспільство. Світ не має надії, а соціум – маса людей, яка хоче тільки престижу і прибутку, а не вищого ідеалу. Митці, що усвідомлюють безнадійність цього світу, втікають від буденності та реальності в інший, ідеальн"/>
          <p:cNvSpPr txBox="1"/>
          <p:nvPr/>
        </p:nvSpPr>
        <p:spPr>
          <a:xfrm>
            <a:off x="2731686" y="3239907"/>
            <a:ext cx="18920628" cy="8864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854062" indent="-714362">
              <a:spcBef>
                <a:spcPts val="4300"/>
              </a:spcBef>
              <a:buClr>
                <a:srgbClr val="000000">
                  <a:alpha val="84706"/>
                </a:srgbClr>
              </a:buClr>
              <a:buSzPct val="100000"/>
              <a:buFont typeface="Times New Roman"/>
              <a:buChar char="◦"/>
              <a:defRPr sz="4500"/>
            </a:pPr>
            <a:r>
              <a:t>Романтичний герой не вписується у рамки буденності та звичних правил, це яскрава особистість, яка може як приваблювати, так і відштовхувати. Життя романтичного героя складається зі злетів та падінь, неординарних ситуацій, сильних емоцій. </a:t>
            </a:r>
          </a:p>
          <a:p>
            <a:pPr marL="854062" indent="-714362">
              <a:spcBef>
                <a:spcPts val="4300"/>
              </a:spcBef>
              <a:buClr>
                <a:srgbClr val="000000">
                  <a:alpha val="84706"/>
                </a:srgbClr>
              </a:buClr>
              <a:buSzPct val="100000"/>
              <a:buFont typeface="Times New Roman"/>
              <a:buChar char="◦"/>
              <a:defRPr sz="4500"/>
            </a:pPr>
            <a:r>
              <a:t>Простих людей в романтичних творах зображують в центрі далеко незвичних, нетривіальних подій та ситуацій. </a:t>
            </a:r>
          </a:p>
          <a:p>
            <a:pPr marL="854062" indent="-714362">
              <a:spcBef>
                <a:spcPts val="4300"/>
              </a:spcBef>
              <a:buClr>
                <a:srgbClr val="000000">
                  <a:alpha val="84706"/>
                </a:srgbClr>
              </a:buClr>
              <a:buSzPct val="100000"/>
              <a:buFont typeface="Times New Roman"/>
              <a:buChar char="◦"/>
              <a:defRPr sz="4500"/>
            </a:pPr>
            <a:r>
              <a:t>Кохання в романтизмі завжди представляється як щось трагічне. Воно руйнує людину як фізично, так і духовно. </a:t>
            </a:r>
          </a:p>
          <a:p>
            <a:pPr marL="854062" indent="-714362">
              <a:spcBef>
                <a:spcPts val="4300"/>
              </a:spcBef>
              <a:buClr>
                <a:srgbClr val="000000">
                  <a:alpha val="84706"/>
                </a:srgbClr>
              </a:buClr>
              <a:buSzPct val="100000"/>
              <a:buFont typeface="Times New Roman"/>
              <a:buChar char="◦"/>
              <a:defRPr sz="4500"/>
            </a:pPr>
            <a:r>
              <a:t>Приділяє увагу казкам і фантастиці. Часто у творах зображуються людину у межових ситуаціях, наприклад, на межі життя і смерті – в ситуаціях, коли людина здатна показати справжнього себе. 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Романтизм у літературі."/>
          <p:cNvSpPr txBox="1"/>
          <p:nvPr>
            <p:ph type="title"/>
          </p:nvPr>
        </p:nvSpPr>
        <p:spPr>
          <a:xfrm>
            <a:off x="1036733" y="558800"/>
            <a:ext cx="12652980" cy="2159000"/>
          </a:xfrm>
          <a:prstGeom prst="rect">
            <a:avLst/>
          </a:prstGeom>
        </p:spPr>
        <p:txBody>
          <a:bodyPr/>
          <a:lstStyle>
            <a:lvl1pPr defTabSz="696087">
              <a:defRPr sz="9300">
                <a:solidFill>
                  <a:srgbClr val="BEA56D"/>
                </a:solidFill>
                <a:effectLst>
                  <a:outerShdw sx="100000" sy="100000" kx="0" ky="0" algn="b" rotWithShape="0" blurRad="38100" dist="22098" dir="15900000">
                    <a:srgbClr val="000000">
                      <a:alpha val="90000"/>
                    </a:srgbClr>
                  </a:outerShdw>
                </a:effectLst>
              </a:defRPr>
            </a:lvl1pPr>
          </a:lstStyle>
          <a:p>
            <a:pPr/>
            <a:r>
              <a:t>Романтизм у літературі. </a:t>
            </a:r>
          </a:p>
        </p:txBody>
      </p:sp>
      <p:sp>
        <p:nvSpPr>
          <p:cNvPr id="168" name="На що орієнтувалися твори: середньовічна культура, лицарі, дами, неординарні вчинки, романтичні почуття, суперечності соціального життя.…"/>
          <p:cNvSpPr txBox="1"/>
          <p:nvPr>
            <p:ph type="body" sz="half" idx="1"/>
          </p:nvPr>
        </p:nvSpPr>
        <p:spPr>
          <a:xfrm>
            <a:off x="1107825" y="2207318"/>
            <a:ext cx="11005865" cy="10531468"/>
          </a:xfrm>
          <a:prstGeom prst="rect">
            <a:avLst/>
          </a:prstGeom>
        </p:spPr>
        <p:txBody>
          <a:bodyPr/>
          <a:lstStyle/>
          <a:p>
            <a:pPr marL="0" indent="0">
              <a:buSzTx/>
              <a:buNone/>
              <a:defRPr i="1"/>
            </a:pPr>
            <a:r>
              <a:t>На що орієнтувалися твори:</a:t>
            </a:r>
            <a:r>
              <a:rPr i="0"/>
              <a:t> середньовічна культура, лицарі, дами, неординарні вчинки, романтичні почуття, суперечності соціального життя. </a:t>
            </a:r>
            <a:endParaRPr sz="1200">
              <a:latin typeface="+mj-lt"/>
              <a:ea typeface="+mj-ea"/>
              <a:cs typeface="+mj-cs"/>
              <a:sym typeface="Helvetica"/>
            </a:endParaRPr>
          </a:p>
          <a:p>
            <a:pPr marL="0" indent="0">
              <a:spcBef>
                <a:spcPts val="800"/>
              </a:spcBef>
              <a:buSzTx/>
              <a:buNone/>
            </a:pPr>
            <a:r>
              <a:t>Найвідоміші представники: </a:t>
            </a:r>
            <a:endParaRPr sz="1200">
              <a:latin typeface="+mj-lt"/>
              <a:ea typeface="+mj-ea"/>
              <a:cs typeface="+mj-cs"/>
              <a:sym typeface="Helvetica"/>
            </a:endParaRPr>
          </a:p>
          <a:p>
            <a:pPr marL="0" indent="0">
              <a:spcBef>
                <a:spcPts val="400"/>
              </a:spcBef>
              <a:buSzTx/>
              <a:buNone/>
              <a:defRPr u="sng"/>
            </a:pPr>
            <a:r>
              <a:t>Англія</a:t>
            </a:r>
            <a:r>
              <a:rPr u="none"/>
              <a:t>: Джордж Гордон Байрон – “Дон Жуан” (1819); Вальтер Скотт – “А́йвенго” (1819).  </a:t>
            </a:r>
            <a:endParaRPr sz="1200">
              <a:latin typeface="+mj-lt"/>
              <a:ea typeface="+mj-ea"/>
              <a:cs typeface="+mj-cs"/>
              <a:sym typeface="Helvetica"/>
            </a:endParaRPr>
          </a:p>
          <a:p>
            <a:pPr marL="0" indent="0">
              <a:buSzTx/>
              <a:buNone/>
              <a:defRPr u="sng"/>
            </a:pPr>
            <a:r>
              <a:t>Франція</a:t>
            </a:r>
            <a:r>
              <a:rPr u="none"/>
              <a:t>: Олександр Дюма – “Три мушкетери” (1844); Жорж Санд – “Індіана” (1832); Віктор Гюго – “Собор Паризької Богоматері” (1831). </a:t>
            </a:r>
            <a:endParaRPr sz="1200">
              <a:latin typeface="+mj-lt"/>
              <a:ea typeface="+mj-ea"/>
              <a:cs typeface="+mj-cs"/>
              <a:sym typeface="Helvetica"/>
            </a:endParaRPr>
          </a:p>
          <a:p>
            <a:pPr marL="0" indent="0">
              <a:buSzTx/>
              <a:buNone/>
              <a:defRPr u="sng"/>
            </a:pPr>
            <a:r>
              <a:t>Німеччина</a:t>
            </a:r>
            <a:r>
              <a:rPr u="none"/>
              <a:t>: Генріх Гейне – “Сілезькі ткачі” (1844); Брати Грім – казки. </a:t>
            </a:r>
          </a:p>
        </p:txBody>
      </p:sp>
      <p:grpSp>
        <p:nvGrpSpPr>
          <p:cNvPr id="171" name="невідомо.jpg"/>
          <p:cNvGrpSpPr/>
          <p:nvPr/>
        </p:nvGrpSpPr>
        <p:grpSpPr>
          <a:xfrm>
            <a:off x="17026737" y="474491"/>
            <a:ext cx="6883477" cy="9719196"/>
            <a:chOff x="0" y="0"/>
            <a:chExt cx="6883476" cy="9719195"/>
          </a:xfrm>
        </p:grpSpPr>
        <p:pic>
          <p:nvPicPr>
            <p:cNvPr id="169" name="невідомо.jpg" descr="невідомо.jpg"/>
            <p:cNvPicPr>
              <a:picLocks noChangeAspect="1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127000" y="88900"/>
              <a:ext cx="6629477" cy="938899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0" name="невідомо.jpg" descr="невідомо.jpg"/>
            <p:cNvPicPr>
              <a:picLocks noChangeAspect="1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" y="0"/>
              <a:ext cx="6883478" cy="971919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74" name="невідомо.jpg"/>
          <p:cNvGrpSpPr/>
          <p:nvPr/>
        </p:nvGrpSpPr>
        <p:grpSpPr>
          <a:xfrm>
            <a:off x="12823666" y="3206167"/>
            <a:ext cx="6028291" cy="9719196"/>
            <a:chOff x="0" y="0"/>
            <a:chExt cx="6028290" cy="9719195"/>
          </a:xfrm>
        </p:grpSpPr>
        <p:pic>
          <p:nvPicPr>
            <p:cNvPr id="172" name="невідомо.jpg" descr="невідомо.jpg"/>
            <p:cNvPicPr>
              <a:picLocks noChangeAspect="1"/>
            </p:cNvPicPr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126999" y="88900"/>
              <a:ext cx="5774292" cy="938899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pic>
          <p:nvPicPr>
            <p:cNvPr id="173" name="невідомо.jpg" descr="невідомо.jpg"/>
            <p:cNvPicPr>
              <a:picLocks noChangeAspect="1"/>
            </p:cNvPicPr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-1" y="0"/>
              <a:ext cx="6028292" cy="9719196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Романтизм у живописі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 sz="10800">
                <a:solidFill>
                  <a:srgbClr val="BEA56D"/>
                </a:solidFill>
                <a:effectLst>
                  <a:outerShdw sx="100000" sy="100000" kx="0" ky="0" algn="b" rotWithShape="0" blurRad="38100" dist="25400" dir="15900000">
                    <a:srgbClr val="000000">
                      <a:alpha val="90000"/>
                    </a:srgbClr>
                  </a:outerShdw>
                </a:effectLst>
              </a:defRPr>
            </a:lvl1pPr>
          </a:lstStyle>
          <a:p>
            <a:pPr/>
            <a:r>
              <a:t>Романтизм у живописі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LeatherBook">
  <a:themeElements>
    <a:clrScheme name="LeatherBook">
      <a:dk1>
        <a:srgbClr val="6C6963"/>
      </a:dk1>
      <a:lt1>
        <a:srgbClr val="092A6C"/>
      </a:lt1>
      <a:dk2>
        <a:srgbClr val="A7A7A7"/>
      </a:dk2>
      <a:lt2>
        <a:srgbClr val="535353"/>
      </a:lt2>
      <a:accent1>
        <a:srgbClr val="5B7376"/>
      </a:accent1>
      <a:accent2>
        <a:srgbClr val="9B9E5B"/>
      </a:accent2>
      <a:accent3>
        <a:srgbClr val="CC943D"/>
      </a:accent3>
      <a:accent4>
        <a:srgbClr val="A55A01"/>
      </a:accent4>
      <a:accent5>
        <a:srgbClr val="9D3320"/>
      </a:accent5>
      <a:accent6>
        <a:srgbClr val="83525A"/>
      </a:accent6>
      <a:hlink>
        <a:srgbClr val="0000FF"/>
      </a:hlink>
      <a:folHlink>
        <a:srgbClr val="FF00FF"/>
      </a:folHlink>
    </a:clrScheme>
    <a:fontScheme name="LeatherBoo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Leather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12700" dir="0">
              <a:srgbClr val="000000">
                <a:alpha val="6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6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92C6C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50800" dist="12700" dir="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00100" rtl="0" fontAlgn="auto" latinLnBrk="0" hangingPunct="0">
          <a:lnSpc>
            <a:spcPct val="100000"/>
          </a:lnSpc>
          <a:spcBef>
            <a:spcPts val="5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rgbClr val="6C6963"/>
            </a:solidFill>
            <a:effectLst/>
            <a:uFillTx/>
            <a:latin typeface="Baskerville"/>
            <a:ea typeface="Baskerville"/>
            <a:cs typeface="Baskerville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50800" dist="12700" dir="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00100" rtl="0" fontAlgn="auto" latinLnBrk="0" hangingPunct="0">
          <a:lnSpc>
            <a:spcPct val="100000"/>
          </a:lnSpc>
          <a:spcBef>
            <a:spcPts val="5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rgbClr val="6C6963"/>
            </a:solidFill>
            <a:effectLst/>
            <a:uFillTx/>
            <a:latin typeface="Baskerville"/>
            <a:ea typeface="Baskerville"/>
            <a:cs typeface="Baskerville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LeatherBook">
  <a:themeElements>
    <a:clrScheme name="LeatherBook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5B7376"/>
      </a:accent1>
      <a:accent2>
        <a:srgbClr val="9B9E5B"/>
      </a:accent2>
      <a:accent3>
        <a:srgbClr val="CC943D"/>
      </a:accent3>
      <a:accent4>
        <a:srgbClr val="A55A01"/>
      </a:accent4>
      <a:accent5>
        <a:srgbClr val="9D3320"/>
      </a:accent5>
      <a:accent6>
        <a:srgbClr val="83525A"/>
      </a:accent6>
      <a:hlink>
        <a:srgbClr val="0000FF"/>
      </a:hlink>
      <a:folHlink>
        <a:srgbClr val="FF00FF"/>
      </a:folHlink>
    </a:clrScheme>
    <a:fontScheme name="LeatherBook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LeatherBoo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50800" dist="12700" dir="0">
              <a:srgbClr val="000000">
                <a:alpha val="6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6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92C6C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50800" dist="12700" dir="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00100" rtl="0" fontAlgn="auto" latinLnBrk="0" hangingPunct="0">
          <a:lnSpc>
            <a:spcPct val="100000"/>
          </a:lnSpc>
          <a:spcBef>
            <a:spcPts val="5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rgbClr val="6C6963"/>
            </a:solidFill>
            <a:effectLst/>
            <a:uFillTx/>
            <a:latin typeface="Baskerville"/>
            <a:ea typeface="Baskerville"/>
            <a:cs typeface="Baskerville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50800" dist="12700" dir="0">
            <a:srgbClr val="000000">
              <a:alpha val="6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800100" rtl="0" fontAlgn="auto" latinLnBrk="0" hangingPunct="0">
          <a:lnSpc>
            <a:spcPct val="100000"/>
          </a:lnSpc>
          <a:spcBef>
            <a:spcPts val="57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5600" u="none" kumimoji="0" normalizeH="0">
            <a:ln>
              <a:noFill/>
            </a:ln>
            <a:solidFill>
              <a:srgbClr val="6C6963"/>
            </a:solidFill>
            <a:effectLst/>
            <a:uFillTx/>
            <a:latin typeface="Baskerville"/>
            <a:ea typeface="Baskerville"/>
            <a:cs typeface="Baskerville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